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257" r:id="rId6"/>
    <p:sldId id="258" r:id="rId7"/>
    <p:sldId id="262" r:id="rId8"/>
    <p:sldId id="274" r:id="rId9"/>
    <p:sldId id="272" r:id="rId10"/>
    <p:sldId id="273" r:id="rId11"/>
    <p:sldId id="277" r:id="rId12"/>
    <p:sldId id="276" r:id="rId13"/>
    <p:sldId id="261" r:id="rId14"/>
    <p:sldId id="275" r:id="rId15"/>
    <p:sldId id="266"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D306DA-AEB5-1D16-7C8E-1B32F23AF5D9}" v="116" dt="2023-10-05T22:54:05.058"/>
    <p1510:client id="{21997ABA-CA2B-4EB7-86C8-5975BFF39B4F}" v="3195" dt="2023-10-05T23:08:41.883"/>
    <p1510:client id="{2ECA02A6-A2DC-C6CD-81C6-61176985763F}" v="155" dt="2023-10-05T21:03:19.339"/>
    <p1510:client id="{3C6B680A-B81B-4BC9-611D-2B9B8D78EC83}" v="393" dt="2023-10-05T22:42:19.204"/>
    <p1510:client id="{47F6B9CB-0F11-9DB1-1B39-BB33FD3D8AE9}" v="90" dt="2023-10-05T17:48:30.902"/>
    <p1510:client id="{72B279EF-6975-D13C-029E-EAB4ECA14F6B}" v="3" dt="2023-10-06T09:29:54.531"/>
    <p1510:client id="{94488487-1926-511E-FA76-4228928AAB18}" v="40" dt="2023-10-05T22:36:16.132"/>
    <p1510:client id="{B143E860-101F-4830-8A38-23273DACEA6C}" v="157" dt="2023-10-05T20:53:44.225"/>
    <p1510:client id="{B6983736-0D7F-93C4-0A38-C761B0BFFDA2}" v="79" dt="2023-10-05T21:15:38.765"/>
    <p1510:client id="{B90BD6AA-381B-47B4-9A69-7129B35835AF}" v="316" dt="2023-10-05T15:54:49.782"/>
    <p1510:client id="{BCD831AB-8028-B997-E229-96C5DCE2F135}" v="57" dt="2023-10-05T14:29:35.815"/>
    <p1510:client id="{E2E5554D-13F6-A6E1-75F8-2A447934E526}" v="301" dt="2023-10-05T15:49:22.112"/>
    <p1510:client id="{F2F5E56D-0B2D-9762-FAED-FDC9DF61003B}" v="397" dt="2023-10-05T22:29:01.395"/>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ão Gaspar" userId="S::j.gaspar@ua.pt::7dec15aa-df9c-4e56-83fb-de5e1da84347" providerId="AD" clId="Web-{57C1BE9E-FD39-27D3-3E5C-8373738B37D0}"/>
    <pc:docChg chg="modSld">
      <pc:chgData name="João Gaspar" userId="S::j.gaspar@ua.pt::7dec15aa-df9c-4e56-83fb-de5e1da84347" providerId="AD" clId="Web-{57C1BE9E-FD39-27D3-3E5C-8373738B37D0}" dt="2023-09-29T19:26:41.412" v="126" actId="20577"/>
      <pc:docMkLst>
        <pc:docMk/>
      </pc:docMkLst>
      <pc:sldChg chg="addSp modSp">
        <pc:chgData name="João Gaspar" userId="S::j.gaspar@ua.pt::7dec15aa-df9c-4e56-83fb-de5e1da84347" providerId="AD" clId="Web-{57C1BE9E-FD39-27D3-3E5C-8373738B37D0}" dt="2023-09-29T19:20:33.979" v="95" actId="20577"/>
        <pc:sldMkLst>
          <pc:docMk/>
          <pc:sldMk cId="2586058810" sldId="256"/>
        </pc:sldMkLst>
        <pc:spChg chg="mod">
          <ac:chgData name="João Gaspar" userId="S::j.gaspar@ua.pt::7dec15aa-df9c-4e56-83fb-de5e1da84347" providerId="AD" clId="Web-{57C1BE9E-FD39-27D3-3E5C-8373738B37D0}" dt="2023-09-29T19:20:33.979" v="95" actId="20577"/>
          <ac:spMkLst>
            <pc:docMk/>
            <pc:sldMk cId="2586058810" sldId="256"/>
            <ac:spMk id="2" creationId="{CFE75451-6A4B-484B-9ED1-353CCE25B0F4}"/>
          </ac:spMkLst>
        </pc:spChg>
        <pc:spChg chg="mod">
          <ac:chgData name="João Gaspar" userId="S::j.gaspar@ua.pt::7dec15aa-df9c-4e56-83fb-de5e1da84347" providerId="AD" clId="Web-{57C1BE9E-FD39-27D3-3E5C-8373738B37D0}" dt="2023-09-29T19:20:29.276" v="92" actId="20577"/>
          <ac:spMkLst>
            <pc:docMk/>
            <pc:sldMk cId="2586058810" sldId="256"/>
            <ac:spMk id="3" creationId="{0236A1B4-B8D1-4A72-8E20-0703F54BF1FE}"/>
          </ac:spMkLst>
        </pc:spChg>
        <pc:spChg chg="add mod">
          <ac:chgData name="João Gaspar" userId="S::j.gaspar@ua.pt::7dec15aa-df9c-4e56-83fb-de5e1da84347" providerId="AD" clId="Web-{57C1BE9E-FD39-27D3-3E5C-8373738B37D0}" dt="2023-09-29T19:20:14.635" v="83" actId="20577"/>
          <ac:spMkLst>
            <pc:docMk/>
            <pc:sldMk cId="2586058810" sldId="256"/>
            <ac:spMk id="5" creationId="{14A715BB-564D-DC10-B654-2DAED157E374}"/>
          </ac:spMkLst>
        </pc:spChg>
      </pc:sldChg>
      <pc:sldChg chg="modSp">
        <pc:chgData name="João Gaspar" userId="S::j.gaspar@ua.pt::7dec15aa-df9c-4e56-83fb-de5e1da84347" providerId="AD" clId="Web-{57C1BE9E-FD39-27D3-3E5C-8373738B37D0}" dt="2023-09-29T19:26:41.412" v="126" actId="20577"/>
        <pc:sldMkLst>
          <pc:docMk/>
          <pc:sldMk cId="1713219598" sldId="257"/>
        </pc:sldMkLst>
        <pc:spChg chg="mod">
          <ac:chgData name="João Gaspar" userId="S::j.gaspar@ua.pt::7dec15aa-df9c-4e56-83fb-de5e1da84347" providerId="AD" clId="Web-{57C1BE9E-FD39-27D3-3E5C-8373738B37D0}" dt="2023-09-29T19:26:41.412" v="126" actId="20577"/>
          <ac:spMkLst>
            <pc:docMk/>
            <pc:sldMk cId="1713219598" sldId="257"/>
            <ac:spMk id="2" creationId="{1BEF5859-10C9-4588-9727-B9362E26C29D}"/>
          </ac:spMkLst>
        </pc:spChg>
      </pc:sldChg>
    </pc:docChg>
  </pc:docChgLst>
  <pc:docChgLst>
    <pc:chgData name="João Gaspar" userId="7dec15aa-df9c-4e56-83fb-de5e1da84347" providerId="ADAL" clId="{21997ABA-CA2B-4EB7-86C8-5975BFF39B4F}"/>
    <pc:docChg chg="undo redo custSel addSld delSld modSld sldOrd">
      <pc:chgData name="João Gaspar" userId="7dec15aa-df9c-4e56-83fb-de5e1da84347" providerId="ADAL" clId="{21997ABA-CA2B-4EB7-86C8-5975BFF39B4F}" dt="2023-10-05T23:08:41.883" v="7720" actId="1076"/>
      <pc:docMkLst>
        <pc:docMk/>
      </pc:docMkLst>
      <pc:sldChg chg="modSp mod">
        <pc:chgData name="João Gaspar" userId="7dec15aa-df9c-4e56-83fb-de5e1da84347" providerId="ADAL" clId="{21997ABA-CA2B-4EB7-86C8-5975BFF39B4F}" dt="2023-10-01T15:02:39.003" v="3889" actId="20577"/>
        <pc:sldMkLst>
          <pc:docMk/>
          <pc:sldMk cId="2586058810" sldId="256"/>
        </pc:sldMkLst>
        <pc:spChg chg="mod">
          <ac:chgData name="João Gaspar" userId="7dec15aa-df9c-4e56-83fb-de5e1da84347" providerId="ADAL" clId="{21997ABA-CA2B-4EB7-86C8-5975BFF39B4F}" dt="2023-10-01T15:02:39.003" v="3889" actId="20577"/>
          <ac:spMkLst>
            <pc:docMk/>
            <pc:sldMk cId="2586058810" sldId="256"/>
            <ac:spMk id="5" creationId="{14A715BB-564D-DC10-B654-2DAED157E374}"/>
          </ac:spMkLst>
        </pc:spChg>
      </pc:sldChg>
      <pc:sldChg chg="addSp delSp modSp mod ord">
        <pc:chgData name="João Gaspar" userId="7dec15aa-df9c-4e56-83fb-de5e1da84347" providerId="ADAL" clId="{21997ABA-CA2B-4EB7-86C8-5975BFF39B4F}" dt="2023-10-05T23:00:02.752" v="7687" actId="403"/>
        <pc:sldMkLst>
          <pc:docMk/>
          <pc:sldMk cId="1713219598" sldId="257"/>
        </pc:sldMkLst>
        <pc:spChg chg="mod">
          <ac:chgData name="João Gaspar" userId="7dec15aa-df9c-4e56-83fb-de5e1da84347" providerId="ADAL" clId="{21997ABA-CA2B-4EB7-86C8-5975BFF39B4F}" dt="2023-10-05T23:00:02.752" v="7687" actId="403"/>
          <ac:spMkLst>
            <pc:docMk/>
            <pc:sldMk cId="1713219598" sldId="257"/>
            <ac:spMk id="2" creationId="{1BEF5859-10C9-4588-9727-B9362E26C29D}"/>
          </ac:spMkLst>
        </pc:spChg>
        <pc:spChg chg="mod">
          <ac:chgData name="João Gaspar" userId="7dec15aa-df9c-4e56-83fb-de5e1da84347" providerId="ADAL" clId="{21997ABA-CA2B-4EB7-86C8-5975BFF39B4F}" dt="2023-10-05T22:58:23.547" v="7663" actId="1076"/>
          <ac:spMkLst>
            <pc:docMk/>
            <pc:sldMk cId="1713219598" sldId="257"/>
            <ac:spMk id="3" creationId="{5671D7E5-EF66-4BCD-8DAA-E9061157F0BE}"/>
          </ac:spMkLst>
        </pc:spChg>
        <pc:spChg chg="mod">
          <ac:chgData name="João Gaspar" userId="7dec15aa-df9c-4e56-83fb-de5e1da84347" providerId="ADAL" clId="{21997ABA-CA2B-4EB7-86C8-5975BFF39B4F}" dt="2023-09-30T11:01:41.775" v="228" actId="1076"/>
          <ac:spMkLst>
            <pc:docMk/>
            <pc:sldMk cId="1713219598" sldId="257"/>
            <ac:spMk id="4" creationId="{36C19884-873C-4D13-BE6D-318CF07B0D12}"/>
          </ac:spMkLst>
        </pc:spChg>
        <pc:spChg chg="add del mod">
          <ac:chgData name="João Gaspar" userId="7dec15aa-df9c-4e56-83fb-de5e1da84347" providerId="ADAL" clId="{21997ABA-CA2B-4EB7-86C8-5975BFF39B4F}" dt="2023-09-30T11:01:08.604" v="216" actId="478"/>
          <ac:spMkLst>
            <pc:docMk/>
            <pc:sldMk cId="1713219598" sldId="257"/>
            <ac:spMk id="5" creationId="{BBA73F40-19BC-9D92-F3F6-D01B2C5D5981}"/>
          </ac:spMkLst>
        </pc:spChg>
      </pc:sldChg>
      <pc:sldChg chg="modSp mod modNotesTx">
        <pc:chgData name="João Gaspar" userId="7dec15aa-df9c-4e56-83fb-de5e1da84347" providerId="ADAL" clId="{21997ABA-CA2B-4EB7-86C8-5975BFF39B4F}" dt="2023-10-05T23:01:27.338" v="7691" actId="6549"/>
        <pc:sldMkLst>
          <pc:docMk/>
          <pc:sldMk cId="3571516367" sldId="258"/>
        </pc:sldMkLst>
        <pc:spChg chg="mod">
          <ac:chgData name="João Gaspar" userId="7dec15aa-df9c-4e56-83fb-de5e1da84347" providerId="ADAL" clId="{21997ABA-CA2B-4EB7-86C8-5975BFF39B4F}" dt="2023-10-05T15:41:27.658" v="5416" actId="20577"/>
          <ac:spMkLst>
            <pc:docMk/>
            <pc:sldMk cId="3571516367" sldId="258"/>
            <ac:spMk id="2" creationId="{0A32731C-311B-46F7-A865-6C3AF6B09A47}"/>
          </ac:spMkLst>
        </pc:spChg>
        <pc:spChg chg="mod">
          <ac:chgData name="João Gaspar" userId="7dec15aa-df9c-4e56-83fb-de5e1da84347" providerId="ADAL" clId="{21997ABA-CA2B-4EB7-86C8-5975BFF39B4F}" dt="2023-10-05T22:59:55.668" v="7684" actId="1076"/>
          <ac:spMkLst>
            <pc:docMk/>
            <pc:sldMk cId="3571516367" sldId="258"/>
            <ac:spMk id="3" creationId="{9D5232F9-FD00-464A-9F17-619C91AEF8F3}"/>
          </ac:spMkLst>
        </pc:spChg>
        <pc:spChg chg="mod">
          <ac:chgData name="João Gaspar" userId="7dec15aa-df9c-4e56-83fb-de5e1da84347" providerId="ADAL" clId="{21997ABA-CA2B-4EB7-86C8-5975BFF39B4F}" dt="2023-09-30T10:51:32.689" v="42" actId="20577"/>
          <ac:spMkLst>
            <pc:docMk/>
            <pc:sldMk cId="3571516367" sldId="258"/>
            <ac:spMk id="5" creationId="{8D51ED20-04D4-4894-B0C2-9C541A61A734}"/>
          </ac:spMkLst>
        </pc:spChg>
        <pc:spChg chg="mod">
          <ac:chgData name="João Gaspar" userId="7dec15aa-df9c-4e56-83fb-de5e1da84347" providerId="ADAL" clId="{21997ABA-CA2B-4EB7-86C8-5975BFF39B4F}" dt="2023-09-30T11:05:47.056" v="325" actId="2711"/>
          <ac:spMkLst>
            <pc:docMk/>
            <pc:sldMk cId="3571516367" sldId="258"/>
            <ac:spMk id="6" creationId="{7BC1787E-7110-4989-B0B8-DD4E0ACC09DF}"/>
          </ac:spMkLst>
        </pc:spChg>
      </pc:sldChg>
      <pc:sldChg chg="del">
        <pc:chgData name="João Gaspar" userId="7dec15aa-df9c-4e56-83fb-de5e1da84347" providerId="ADAL" clId="{21997ABA-CA2B-4EB7-86C8-5975BFF39B4F}" dt="2023-09-30T17:49:37.412" v="1576" actId="47"/>
        <pc:sldMkLst>
          <pc:docMk/>
          <pc:sldMk cId="332104327" sldId="259"/>
        </pc:sldMkLst>
      </pc:sldChg>
      <pc:sldChg chg="del">
        <pc:chgData name="João Gaspar" userId="7dec15aa-df9c-4e56-83fb-de5e1da84347" providerId="ADAL" clId="{21997ABA-CA2B-4EB7-86C8-5975BFF39B4F}" dt="2023-09-30T17:49:38.262" v="1577" actId="47"/>
        <pc:sldMkLst>
          <pc:docMk/>
          <pc:sldMk cId="1663780162" sldId="260"/>
        </pc:sldMkLst>
      </pc:sldChg>
      <pc:sldChg chg="addSp delSp modSp mod">
        <pc:chgData name="João Gaspar" userId="7dec15aa-df9c-4e56-83fb-de5e1da84347" providerId="ADAL" clId="{21997ABA-CA2B-4EB7-86C8-5975BFF39B4F}" dt="2023-10-05T15:26:11.768" v="5192" actId="403"/>
        <pc:sldMkLst>
          <pc:docMk/>
          <pc:sldMk cId="1429429409" sldId="261"/>
        </pc:sldMkLst>
        <pc:spChg chg="mod">
          <ac:chgData name="João Gaspar" userId="7dec15aa-df9c-4e56-83fb-de5e1da84347" providerId="ADAL" clId="{21997ABA-CA2B-4EB7-86C8-5975BFF39B4F}" dt="2023-10-05T15:26:11.768" v="5192" actId="403"/>
          <ac:spMkLst>
            <pc:docMk/>
            <pc:sldMk cId="1429429409" sldId="261"/>
            <ac:spMk id="2" creationId="{C4CA0637-CCAA-425E-A57A-6205AFDC8B8C}"/>
          </ac:spMkLst>
        </pc:spChg>
        <pc:spChg chg="del">
          <ac:chgData name="João Gaspar" userId="7dec15aa-df9c-4e56-83fb-de5e1da84347" providerId="ADAL" clId="{21997ABA-CA2B-4EB7-86C8-5975BFF39B4F}" dt="2023-10-01T13:53:54.647" v="1895" actId="478"/>
          <ac:spMkLst>
            <pc:docMk/>
            <pc:sldMk cId="1429429409" sldId="261"/>
            <ac:spMk id="6" creationId="{DE1CCF0F-F0BB-42D7-B3C2-C29336739F32}"/>
          </ac:spMkLst>
        </pc:spChg>
        <pc:spChg chg="mod">
          <ac:chgData name="João Gaspar" userId="7dec15aa-df9c-4e56-83fb-de5e1da84347" providerId="ADAL" clId="{21997ABA-CA2B-4EB7-86C8-5975BFF39B4F}" dt="2023-09-30T17:50:14.342" v="1629"/>
          <ac:spMkLst>
            <pc:docMk/>
            <pc:sldMk cId="1429429409" sldId="261"/>
            <ac:spMk id="10" creationId="{A865CC01-A53B-495A-820C-BEC2680EDC42}"/>
          </ac:spMkLst>
        </pc:spChg>
        <pc:spChg chg="add del mod">
          <ac:chgData name="João Gaspar" userId="7dec15aa-df9c-4e56-83fb-de5e1da84347" providerId="ADAL" clId="{21997ABA-CA2B-4EB7-86C8-5975BFF39B4F}" dt="2023-09-30T18:13:15.679" v="1685" actId="478"/>
          <ac:spMkLst>
            <pc:docMk/>
            <pc:sldMk cId="1429429409" sldId="261"/>
            <ac:spMk id="12" creationId="{F9749B6E-D62B-8B5C-4BE1-8621A9EBEA2A}"/>
          </ac:spMkLst>
        </pc:spChg>
        <pc:spChg chg="add del mod">
          <ac:chgData name="João Gaspar" userId="7dec15aa-df9c-4e56-83fb-de5e1da84347" providerId="ADAL" clId="{21997ABA-CA2B-4EB7-86C8-5975BFF39B4F}" dt="2023-10-01T13:53:05.908" v="1880" actId="478"/>
          <ac:spMkLst>
            <pc:docMk/>
            <pc:sldMk cId="1429429409" sldId="261"/>
            <ac:spMk id="35" creationId="{29FBF320-F588-14CC-1CA3-02DB05061773}"/>
          </ac:spMkLst>
        </pc:spChg>
        <pc:spChg chg="add del mod">
          <ac:chgData name="João Gaspar" userId="7dec15aa-df9c-4e56-83fb-de5e1da84347" providerId="ADAL" clId="{21997ABA-CA2B-4EB7-86C8-5975BFF39B4F}" dt="2023-10-01T13:53:04.607" v="1879" actId="478"/>
          <ac:spMkLst>
            <pc:docMk/>
            <pc:sldMk cId="1429429409" sldId="261"/>
            <ac:spMk id="36" creationId="{A4FDB01F-F640-D4F7-D361-B6A43F1263D5}"/>
          </ac:spMkLst>
        </pc:spChg>
        <pc:spChg chg="add del mod">
          <ac:chgData name="João Gaspar" userId="7dec15aa-df9c-4e56-83fb-de5e1da84347" providerId="ADAL" clId="{21997ABA-CA2B-4EB7-86C8-5975BFF39B4F}" dt="2023-10-01T13:53:07.021" v="1881" actId="478"/>
          <ac:spMkLst>
            <pc:docMk/>
            <pc:sldMk cId="1429429409" sldId="261"/>
            <ac:spMk id="37" creationId="{0A2ED0FF-E61D-AE61-507F-11D8C2B31072}"/>
          </ac:spMkLst>
        </pc:spChg>
        <pc:spChg chg="add del mod">
          <ac:chgData name="João Gaspar" userId="7dec15aa-df9c-4e56-83fb-de5e1da84347" providerId="ADAL" clId="{21997ABA-CA2B-4EB7-86C8-5975BFF39B4F}" dt="2023-10-01T13:53:09.975" v="1883" actId="478"/>
          <ac:spMkLst>
            <pc:docMk/>
            <pc:sldMk cId="1429429409" sldId="261"/>
            <ac:spMk id="48" creationId="{9AC91142-9E35-844B-507D-C187AE1D67F2}"/>
          </ac:spMkLst>
        </pc:spChg>
        <pc:spChg chg="add del mod">
          <ac:chgData name="João Gaspar" userId="7dec15aa-df9c-4e56-83fb-de5e1da84347" providerId="ADAL" clId="{21997ABA-CA2B-4EB7-86C8-5975BFF39B4F}" dt="2023-10-01T13:53:08.355" v="1882" actId="478"/>
          <ac:spMkLst>
            <pc:docMk/>
            <pc:sldMk cId="1429429409" sldId="261"/>
            <ac:spMk id="58" creationId="{ABB97E58-7783-B1D6-7E0D-8BC1CABBCDE9}"/>
          </ac:spMkLst>
        </pc:spChg>
        <pc:spChg chg="add del mod">
          <ac:chgData name="João Gaspar" userId="7dec15aa-df9c-4e56-83fb-de5e1da84347" providerId="ADAL" clId="{21997ABA-CA2B-4EB7-86C8-5975BFF39B4F}" dt="2023-10-01T13:53:55.982" v="1896" actId="478"/>
          <ac:spMkLst>
            <pc:docMk/>
            <pc:sldMk cId="1429429409" sldId="261"/>
            <ac:spMk id="78" creationId="{5B96AC17-DBF4-5E55-97AA-54F52E5F1869}"/>
          </ac:spMkLst>
        </pc:spChg>
        <pc:spChg chg="add del mod">
          <ac:chgData name="João Gaspar" userId="7dec15aa-df9c-4e56-83fb-de5e1da84347" providerId="ADAL" clId="{21997ABA-CA2B-4EB7-86C8-5975BFF39B4F}" dt="2023-10-01T15:19:03.749" v="4537" actId="478"/>
          <ac:spMkLst>
            <pc:docMk/>
            <pc:sldMk cId="1429429409" sldId="261"/>
            <ac:spMk id="80" creationId="{E6C0E084-603E-2806-26BA-E1A2DC3F9D48}"/>
          </ac:spMkLst>
        </pc:spChg>
        <pc:spChg chg="add del mod">
          <ac:chgData name="João Gaspar" userId="7dec15aa-df9c-4e56-83fb-de5e1da84347" providerId="ADAL" clId="{21997ABA-CA2B-4EB7-86C8-5975BFF39B4F}" dt="2023-10-01T15:19:46.083" v="4582" actId="478"/>
          <ac:spMkLst>
            <pc:docMk/>
            <pc:sldMk cId="1429429409" sldId="261"/>
            <ac:spMk id="81" creationId="{D2BAD3EB-C7DC-DE65-FCA5-DAB8F4A211AC}"/>
          </ac:spMkLst>
        </pc:spChg>
        <pc:spChg chg="add del mod">
          <ac:chgData name="João Gaspar" userId="7dec15aa-df9c-4e56-83fb-de5e1da84347" providerId="ADAL" clId="{21997ABA-CA2B-4EB7-86C8-5975BFF39B4F}" dt="2023-10-05T14:31:44.574" v="4798" actId="478"/>
          <ac:spMkLst>
            <pc:docMk/>
            <pc:sldMk cId="1429429409" sldId="261"/>
            <ac:spMk id="82" creationId="{B70EB367-FB3F-3015-C268-ED96A8AD82C7}"/>
          </ac:spMkLst>
        </pc:spChg>
        <pc:spChg chg="add del mod">
          <ac:chgData name="João Gaspar" userId="7dec15aa-df9c-4e56-83fb-de5e1da84347" providerId="ADAL" clId="{21997ABA-CA2B-4EB7-86C8-5975BFF39B4F}" dt="2023-10-01T15:16:26.586" v="4472" actId="478"/>
          <ac:spMkLst>
            <pc:docMk/>
            <pc:sldMk cId="1429429409" sldId="261"/>
            <ac:spMk id="83" creationId="{7E3A3AB5-7D42-638D-28B4-CE7A5F79B609}"/>
          </ac:spMkLst>
        </pc:spChg>
        <pc:spChg chg="add del mod">
          <ac:chgData name="João Gaspar" userId="7dec15aa-df9c-4e56-83fb-de5e1da84347" providerId="ADAL" clId="{21997ABA-CA2B-4EB7-86C8-5975BFF39B4F}" dt="2023-10-01T15:17:44.808" v="4484" actId="478"/>
          <ac:spMkLst>
            <pc:docMk/>
            <pc:sldMk cId="1429429409" sldId="261"/>
            <ac:spMk id="86" creationId="{62D87347-4914-48D8-8729-C17D0645EE1B}"/>
          </ac:spMkLst>
        </pc:spChg>
        <pc:spChg chg="add mod">
          <ac:chgData name="João Gaspar" userId="7dec15aa-df9c-4e56-83fb-de5e1da84347" providerId="ADAL" clId="{21997ABA-CA2B-4EB7-86C8-5975BFF39B4F}" dt="2023-10-03T11:22:03.023" v="4783" actId="1038"/>
          <ac:spMkLst>
            <pc:docMk/>
            <pc:sldMk cId="1429429409" sldId="261"/>
            <ac:spMk id="87" creationId="{37C7FC22-DA0D-5BB3-F2CB-EB675266F07F}"/>
          </ac:spMkLst>
        </pc:spChg>
        <pc:spChg chg="add mod">
          <ac:chgData name="João Gaspar" userId="7dec15aa-df9c-4e56-83fb-de5e1da84347" providerId="ADAL" clId="{21997ABA-CA2B-4EB7-86C8-5975BFF39B4F}" dt="2023-10-03T11:22:22.210" v="4787" actId="1076"/>
          <ac:spMkLst>
            <pc:docMk/>
            <pc:sldMk cId="1429429409" sldId="261"/>
            <ac:spMk id="88" creationId="{FC82A8C5-0F2A-8D6B-6F46-384DCD9E51B2}"/>
          </ac:spMkLst>
        </pc:spChg>
        <pc:spChg chg="add mod">
          <ac:chgData name="João Gaspar" userId="7dec15aa-df9c-4e56-83fb-de5e1da84347" providerId="ADAL" clId="{21997ABA-CA2B-4EB7-86C8-5975BFF39B4F}" dt="2023-10-05T14:31:42.424" v="4797" actId="1076"/>
          <ac:spMkLst>
            <pc:docMk/>
            <pc:sldMk cId="1429429409" sldId="261"/>
            <ac:spMk id="89" creationId="{2DC7AFAC-C1D4-93EB-0DCE-39F3A671A3DE}"/>
          </ac:spMkLst>
        </pc:spChg>
        <pc:grpChg chg="add del mod">
          <ac:chgData name="João Gaspar" userId="7dec15aa-df9c-4e56-83fb-de5e1da84347" providerId="ADAL" clId="{21997ABA-CA2B-4EB7-86C8-5975BFF39B4F}" dt="2023-10-01T13:50:35.741" v="1802" actId="165"/>
          <ac:grpSpMkLst>
            <pc:docMk/>
            <pc:sldMk cId="1429429409" sldId="261"/>
            <ac:grpSpMk id="34" creationId="{EF8932B1-3787-AAE3-711C-C20A05F38EA6}"/>
          </ac:grpSpMkLst>
        </pc:grpChg>
        <pc:grpChg chg="add mod">
          <ac:chgData name="João Gaspar" userId="7dec15aa-df9c-4e56-83fb-de5e1da84347" providerId="ADAL" clId="{21997ABA-CA2B-4EB7-86C8-5975BFF39B4F}" dt="2023-10-01T13:54:13.719" v="1899" actId="1076"/>
          <ac:grpSpMkLst>
            <pc:docMk/>
            <pc:sldMk cId="1429429409" sldId="261"/>
            <ac:grpSpMk id="79" creationId="{EBA1E805-1B53-4471-5D95-1B54CC44198A}"/>
          </ac:grpSpMkLst>
        </pc:grpChg>
        <pc:graphicFrameChg chg="del mod">
          <ac:chgData name="João Gaspar" userId="7dec15aa-df9c-4e56-83fb-de5e1da84347" providerId="ADAL" clId="{21997ABA-CA2B-4EB7-86C8-5975BFF39B4F}" dt="2023-09-30T18:13:13.419" v="1684" actId="478"/>
          <ac:graphicFrameMkLst>
            <pc:docMk/>
            <pc:sldMk cId="1429429409" sldId="261"/>
            <ac:graphicFrameMk id="9" creationId="{154B6945-F248-0987-743E-35101B62D366}"/>
          </ac:graphicFrameMkLst>
        </pc:graphicFrameChg>
        <pc:graphicFrameChg chg="add del mod modGraphic">
          <ac:chgData name="João Gaspar" userId="7dec15aa-df9c-4e56-83fb-de5e1da84347" providerId="ADAL" clId="{21997ABA-CA2B-4EB7-86C8-5975BFF39B4F}" dt="2023-09-30T18:14:23.877" v="1725" actId="478"/>
          <ac:graphicFrameMkLst>
            <pc:docMk/>
            <pc:sldMk cId="1429429409" sldId="261"/>
            <ac:graphicFrameMk id="13" creationId="{7EAFA513-7AB7-8368-6B2B-18F474DDD894}"/>
          </ac:graphicFrameMkLst>
        </pc:graphicFrameChg>
        <pc:picChg chg="add del mod">
          <ac:chgData name="João Gaspar" userId="7dec15aa-df9c-4e56-83fb-de5e1da84347" providerId="ADAL" clId="{21997ABA-CA2B-4EB7-86C8-5975BFF39B4F}" dt="2023-10-05T14:31:16.762" v="4791" actId="1076"/>
          <ac:picMkLst>
            <pc:docMk/>
            <pc:sldMk cId="1429429409" sldId="261"/>
            <ac:picMk id="4" creationId="{52A8654A-9A50-137D-1151-106B46BE526C}"/>
          </ac:picMkLst>
        </pc:picChg>
        <pc:picChg chg="add del mod">
          <ac:chgData name="João Gaspar" userId="7dec15aa-df9c-4e56-83fb-de5e1da84347" providerId="ADAL" clId="{21997ABA-CA2B-4EB7-86C8-5975BFF39B4F}" dt="2023-10-01T13:49:57.101" v="1793" actId="478"/>
          <ac:picMkLst>
            <pc:docMk/>
            <pc:sldMk cId="1429429409" sldId="261"/>
            <ac:picMk id="7" creationId="{4F1BC787-A3AA-D274-6743-725B4AE90694}"/>
          </ac:picMkLst>
        </pc:picChg>
        <pc:picChg chg="add del mod">
          <ac:chgData name="João Gaspar" userId="7dec15aa-df9c-4e56-83fb-de5e1da84347" providerId="ADAL" clId="{21997ABA-CA2B-4EB7-86C8-5975BFF39B4F}" dt="2023-09-30T18:14:43.464" v="1729" actId="478"/>
          <ac:picMkLst>
            <pc:docMk/>
            <pc:sldMk cId="1429429409" sldId="261"/>
            <ac:picMk id="14" creationId="{116DF145-366E-0286-7FD4-F13C56967029}"/>
          </ac:picMkLst>
        </pc:picChg>
        <pc:picChg chg="add del mod">
          <ac:chgData name="João Gaspar" userId="7dec15aa-df9c-4e56-83fb-de5e1da84347" providerId="ADAL" clId="{21997ABA-CA2B-4EB7-86C8-5975BFF39B4F}" dt="2023-09-30T18:18:16.264" v="1738" actId="478"/>
          <ac:picMkLst>
            <pc:docMk/>
            <pc:sldMk cId="1429429409" sldId="261"/>
            <ac:picMk id="16" creationId="{E9E1F9B1-969C-5788-407A-6D066729B84E}"/>
          </ac:picMkLst>
        </pc:picChg>
        <pc:picChg chg="add del mod">
          <ac:chgData name="João Gaspar" userId="7dec15aa-df9c-4e56-83fb-de5e1da84347" providerId="ADAL" clId="{21997ABA-CA2B-4EB7-86C8-5975BFF39B4F}" dt="2023-09-30T18:18:17.049" v="1739" actId="478"/>
          <ac:picMkLst>
            <pc:docMk/>
            <pc:sldMk cId="1429429409" sldId="261"/>
            <ac:picMk id="18" creationId="{A5F175CC-60A4-F725-A554-B949740A3284}"/>
          </ac:picMkLst>
        </pc:picChg>
        <pc:picChg chg="add mod topLvl">
          <ac:chgData name="João Gaspar" userId="7dec15aa-df9c-4e56-83fb-de5e1da84347" providerId="ADAL" clId="{21997ABA-CA2B-4EB7-86C8-5975BFF39B4F}" dt="2023-10-01T15:15:30.391" v="4419" actId="1076"/>
          <ac:picMkLst>
            <pc:docMk/>
            <pc:sldMk cId="1429429409" sldId="261"/>
            <ac:picMk id="20" creationId="{09E2ECD8-4B06-0725-3F7F-2EC29B917789}"/>
          </ac:picMkLst>
        </pc:picChg>
        <pc:picChg chg="add mod topLvl">
          <ac:chgData name="João Gaspar" userId="7dec15aa-df9c-4e56-83fb-de5e1da84347" providerId="ADAL" clId="{21997ABA-CA2B-4EB7-86C8-5975BFF39B4F}" dt="2023-10-01T13:54:01.848" v="1897" actId="164"/>
          <ac:picMkLst>
            <pc:docMk/>
            <pc:sldMk cId="1429429409" sldId="261"/>
            <ac:picMk id="22" creationId="{0A60BB54-FCFF-8AC4-DBC4-D24A2A4FC292}"/>
          </ac:picMkLst>
        </pc:picChg>
        <pc:picChg chg="add del mod topLvl">
          <ac:chgData name="João Gaspar" userId="7dec15aa-df9c-4e56-83fb-de5e1da84347" providerId="ADAL" clId="{21997ABA-CA2B-4EB7-86C8-5975BFF39B4F}" dt="2023-10-05T14:31:05.259" v="4788" actId="478"/>
          <ac:picMkLst>
            <pc:docMk/>
            <pc:sldMk cId="1429429409" sldId="261"/>
            <ac:picMk id="24" creationId="{A7578C70-04B6-741A-EB44-388C180D1659}"/>
          </ac:picMkLst>
        </pc:picChg>
        <pc:cxnChg chg="add del mod">
          <ac:chgData name="João Gaspar" userId="7dec15aa-df9c-4e56-83fb-de5e1da84347" providerId="ADAL" clId="{21997ABA-CA2B-4EB7-86C8-5975BFF39B4F}" dt="2023-10-05T14:31:11.532" v="4790" actId="478"/>
          <ac:cxnSpMkLst>
            <pc:docMk/>
            <pc:sldMk cId="1429429409" sldId="261"/>
            <ac:cxnSpMk id="25" creationId="{9C292D48-134E-D5D2-EE80-DA09925B131A}"/>
          </ac:cxnSpMkLst>
        </pc:cxnChg>
        <pc:cxnChg chg="add mod topLvl">
          <ac:chgData name="João Gaspar" userId="7dec15aa-df9c-4e56-83fb-de5e1da84347" providerId="ADAL" clId="{21997ABA-CA2B-4EB7-86C8-5975BFF39B4F}" dt="2023-10-01T15:15:30.391" v="4419" actId="1076"/>
          <ac:cxnSpMkLst>
            <pc:docMk/>
            <pc:sldMk cId="1429429409" sldId="261"/>
            <ac:cxnSpMk id="26" creationId="{1AF0906B-4593-605F-8EC6-F8655D4C0802}"/>
          </ac:cxnSpMkLst>
        </pc:cxnChg>
        <pc:cxnChg chg="add mod topLvl">
          <ac:chgData name="João Gaspar" userId="7dec15aa-df9c-4e56-83fb-de5e1da84347" providerId="ADAL" clId="{21997ABA-CA2B-4EB7-86C8-5975BFF39B4F}" dt="2023-10-05T14:31:22.528" v="4793" actId="14100"/>
          <ac:cxnSpMkLst>
            <pc:docMk/>
            <pc:sldMk cId="1429429409" sldId="261"/>
            <ac:cxnSpMk id="28" creationId="{E6C7D0A0-A53D-AD11-932B-A87EE6898EB5}"/>
          </ac:cxnSpMkLst>
        </pc:cxnChg>
        <pc:cxnChg chg="add mod topLvl">
          <ac:chgData name="João Gaspar" userId="7dec15aa-df9c-4e56-83fb-de5e1da84347" providerId="ADAL" clId="{21997ABA-CA2B-4EB7-86C8-5975BFF39B4F}" dt="2023-10-05T14:31:16.762" v="4791" actId="1076"/>
          <ac:cxnSpMkLst>
            <pc:docMk/>
            <pc:sldMk cId="1429429409" sldId="261"/>
            <ac:cxnSpMk id="31" creationId="{449A7DA7-ABC7-0193-24E1-96EAE4E15BAD}"/>
          </ac:cxnSpMkLst>
        </pc:cxnChg>
      </pc:sldChg>
      <pc:sldChg chg="addSp delSp modSp mod setBg modClrScheme chgLayout modNotesTx">
        <pc:chgData name="João Gaspar" userId="7dec15aa-df9c-4e56-83fb-de5e1da84347" providerId="ADAL" clId="{21997ABA-CA2B-4EB7-86C8-5975BFF39B4F}" dt="2023-10-05T22:59:47.903" v="7682" actId="1035"/>
        <pc:sldMkLst>
          <pc:docMk/>
          <pc:sldMk cId="379728094" sldId="262"/>
        </pc:sldMkLst>
        <pc:spChg chg="mod ord">
          <ac:chgData name="João Gaspar" userId="7dec15aa-df9c-4e56-83fb-de5e1da84347" providerId="ADAL" clId="{21997ABA-CA2B-4EB7-86C8-5975BFF39B4F}" dt="2023-10-05T22:56:15.184" v="7631" actId="1035"/>
          <ac:spMkLst>
            <pc:docMk/>
            <pc:sldMk cId="379728094" sldId="262"/>
            <ac:spMk id="2" creationId="{B1FE5F11-B7B9-4B80-8C6A-A8A7A7190B77}"/>
          </ac:spMkLst>
        </pc:spChg>
        <pc:spChg chg="mod ord">
          <ac:chgData name="João Gaspar" userId="7dec15aa-df9c-4e56-83fb-de5e1da84347" providerId="ADAL" clId="{21997ABA-CA2B-4EB7-86C8-5975BFF39B4F}" dt="2023-10-05T22:59:47.903" v="7682" actId="1035"/>
          <ac:spMkLst>
            <pc:docMk/>
            <pc:sldMk cId="379728094" sldId="262"/>
            <ac:spMk id="3" creationId="{DA8AFAA9-633A-475C-B8ED-840A34F7294D}"/>
          </ac:spMkLst>
        </pc:spChg>
        <pc:spChg chg="add del mod">
          <ac:chgData name="João Gaspar" userId="7dec15aa-df9c-4e56-83fb-de5e1da84347" providerId="ADAL" clId="{21997ABA-CA2B-4EB7-86C8-5975BFF39B4F}" dt="2023-09-30T11:01:01.630" v="214" actId="478"/>
          <ac:spMkLst>
            <pc:docMk/>
            <pc:sldMk cId="379728094" sldId="262"/>
            <ac:spMk id="4" creationId="{9A8B49B8-26CF-0873-CA1B-C5237BD005B5}"/>
          </ac:spMkLst>
        </pc:spChg>
        <pc:spChg chg="add del mod">
          <ac:chgData name="João Gaspar" userId="7dec15aa-df9c-4e56-83fb-de5e1da84347" providerId="ADAL" clId="{21997ABA-CA2B-4EB7-86C8-5975BFF39B4F}" dt="2023-09-30T11:00:50.628" v="211" actId="478"/>
          <ac:spMkLst>
            <pc:docMk/>
            <pc:sldMk cId="379728094" sldId="262"/>
            <ac:spMk id="5" creationId="{4E618F0C-D6DF-EA35-C4D4-4F440280623E}"/>
          </ac:spMkLst>
        </pc:spChg>
        <pc:spChg chg="add del mod">
          <ac:chgData name="João Gaspar" userId="7dec15aa-df9c-4e56-83fb-de5e1da84347" providerId="ADAL" clId="{21997ABA-CA2B-4EB7-86C8-5975BFF39B4F}" dt="2023-09-30T11:01:14.445" v="220" actId="478"/>
          <ac:spMkLst>
            <pc:docMk/>
            <pc:sldMk cId="379728094" sldId="262"/>
            <ac:spMk id="6" creationId="{752A7A80-E5AA-875F-F8FE-DD01D5E496D1}"/>
          </ac:spMkLst>
        </pc:spChg>
        <pc:spChg chg="add del mod">
          <ac:chgData name="João Gaspar" userId="7dec15aa-df9c-4e56-83fb-de5e1da84347" providerId="ADAL" clId="{21997ABA-CA2B-4EB7-86C8-5975BFF39B4F}" dt="2023-09-30T11:01:12.967" v="219" actId="478"/>
          <ac:spMkLst>
            <pc:docMk/>
            <pc:sldMk cId="379728094" sldId="262"/>
            <ac:spMk id="7" creationId="{CD20D92E-674A-E57B-2307-7A572B3FD8BB}"/>
          </ac:spMkLst>
        </pc:spChg>
        <pc:spChg chg="add del mod">
          <ac:chgData name="João Gaspar" userId="7dec15aa-df9c-4e56-83fb-de5e1da84347" providerId="ADAL" clId="{21997ABA-CA2B-4EB7-86C8-5975BFF39B4F}" dt="2023-09-30T11:02:39.375" v="269" actId="478"/>
          <ac:spMkLst>
            <pc:docMk/>
            <pc:sldMk cId="379728094" sldId="262"/>
            <ac:spMk id="10" creationId="{F7483389-C9EA-2D8F-97CD-A3F187EDC9C2}"/>
          </ac:spMkLst>
        </pc:spChg>
        <pc:spChg chg="add del mod">
          <ac:chgData name="João Gaspar" userId="7dec15aa-df9c-4e56-83fb-de5e1da84347" providerId="ADAL" clId="{21997ABA-CA2B-4EB7-86C8-5975BFF39B4F}" dt="2023-09-30T11:13:32.221" v="1055" actId="478"/>
          <ac:spMkLst>
            <pc:docMk/>
            <pc:sldMk cId="379728094" sldId="262"/>
            <ac:spMk id="11" creationId="{E6F6F36C-5145-9C75-CFC9-27D6A26612D8}"/>
          </ac:spMkLst>
        </pc:spChg>
        <pc:spChg chg="add del mod">
          <ac:chgData name="João Gaspar" userId="7dec15aa-df9c-4e56-83fb-de5e1da84347" providerId="ADAL" clId="{21997ABA-CA2B-4EB7-86C8-5975BFF39B4F}" dt="2023-09-30T11:04:42.972" v="310" actId="478"/>
          <ac:spMkLst>
            <pc:docMk/>
            <pc:sldMk cId="379728094" sldId="262"/>
            <ac:spMk id="12" creationId="{043EA505-F829-0D89-C149-99696D77B3B2}"/>
          </ac:spMkLst>
        </pc:spChg>
        <pc:spChg chg="add del mod">
          <ac:chgData name="João Gaspar" userId="7dec15aa-df9c-4e56-83fb-de5e1da84347" providerId="ADAL" clId="{21997ABA-CA2B-4EB7-86C8-5975BFF39B4F}" dt="2023-09-30T11:13:38.756" v="1057" actId="478"/>
          <ac:spMkLst>
            <pc:docMk/>
            <pc:sldMk cId="379728094" sldId="262"/>
            <ac:spMk id="13" creationId="{1F44E528-D96E-5814-DAF3-66FEE5635CF3}"/>
          </ac:spMkLst>
        </pc:spChg>
        <pc:spChg chg="add del mod">
          <ac:chgData name="João Gaspar" userId="7dec15aa-df9c-4e56-83fb-de5e1da84347" providerId="ADAL" clId="{21997ABA-CA2B-4EB7-86C8-5975BFF39B4F}" dt="2023-09-30T11:10:44.434" v="685" actId="478"/>
          <ac:spMkLst>
            <pc:docMk/>
            <pc:sldMk cId="379728094" sldId="262"/>
            <ac:spMk id="14" creationId="{56E0F330-379E-7790-DCF7-C2DE24BB13CF}"/>
          </ac:spMkLst>
        </pc:spChg>
        <pc:spChg chg="add del mod">
          <ac:chgData name="João Gaspar" userId="7dec15aa-df9c-4e56-83fb-de5e1da84347" providerId="ADAL" clId="{21997ABA-CA2B-4EB7-86C8-5975BFF39B4F}" dt="2023-09-30T11:10:57.525" v="736" actId="478"/>
          <ac:spMkLst>
            <pc:docMk/>
            <pc:sldMk cId="379728094" sldId="262"/>
            <ac:spMk id="15" creationId="{D7ECFD7B-F8DF-66A0-FC3F-504E7C32596B}"/>
          </ac:spMkLst>
        </pc:spChg>
        <pc:spChg chg="add del mod">
          <ac:chgData name="João Gaspar" userId="7dec15aa-df9c-4e56-83fb-de5e1da84347" providerId="ADAL" clId="{21997ABA-CA2B-4EB7-86C8-5975BFF39B4F}" dt="2023-09-30T11:13:30.854" v="1054" actId="478"/>
          <ac:spMkLst>
            <pc:docMk/>
            <pc:sldMk cId="379728094" sldId="262"/>
            <ac:spMk id="16" creationId="{10FE118A-609C-0142-D8D2-43ED8F8599CB}"/>
          </ac:spMkLst>
        </pc:spChg>
        <pc:spChg chg="add mod">
          <ac:chgData name="João Gaspar" userId="7dec15aa-df9c-4e56-83fb-de5e1da84347" providerId="ADAL" clId="{21997ABA-CA2B-4EB7-86C8-5975BFF39B4F}" dt="2023-09-30T18:14:57.056" v="1730" actId="26606"/>
          <ac:spMkLst>
            <pc:docMk/>
            <pc:sldMk cId="379728094" sldId="262"/>
            <ac:spMk id="17" creationId="{5F8DE579-662E-1A74-BD6D-2F8330652670}"/>
          </ac:spMkLst>
        </pc:spChg>
        <pc:spChg chg="add del mod">
          <ac:chgData name="João Gaspar" userId="7dec15aa-df9c-4e56-83fb-de5e1da84347" providerId="ADAL" clId="{21997ABA-CA2B-4EB7-86C8-5975BFF39B4F}" dt="2023-09-30T11:15:05.036" v="1059"/>
          <ac:spMkLst>
            <pc:docMk/>
            <pc:sldMk cId="379728094" sldId="262"/>
            <ac:spMk id="18" creationId="{CA6BFA3E-6CF5-FA24-0F23-63B95A05F38E}"/>
          </ac:spMkLst>
        </pc:spChg>
        <pc:spChg chg="add mod">
          <ac:chgData name="João Gaspar" userId="7dec15aa-df9c-4e56-83fb-de5e1da84347" providerId="ADAL" clId="{21997ABA-CA2B-4EB7-86C8-5975BFF39B4F}" dt="2023-09-30T18:14:57.056" v="1730" actId="26606"/>
          <ac:spMkLst>
            <pc:docMk/>
            <pc:sldMk cId="379728094" sldId="262"/>
            <ac:spMk id="22" creationId="{952922C1-D89A-D197-877D-959A2474EAEC}"/>
          </ac:spMkLst>
        </pc:spChg>
        <pc:picChg chg="add del mod">
          <ac:chgData name="João Gaspar" userId="7dec15aa-df9c-4e56-83fb-de5e1da84347" providerId="ADAL" clId="{21997ABA-CA2B-4EB7-86C8-5975BFF39B4F}" dt="2023-09-30T11:02:47.746" v="272" actId="478"/>
          <ac:picMkLst>
            <pc:docMk/>
            <pc:sldMk cId="379728094" sldId="262"/>
            <ac:picMk id="8" creationId="{AAABD34A-D3BB-DED8-8373-10CF8004599E}"/>
          </ac:picMkLst>
        </pc:picChg>
      </pc:sldChg>
      <pc:sldChg chg="del">
        <pc:chgData name="João Gaspar" userId="7dec15aa-df9c-4e56-83fb-de5e1da84347" providerId="ADAL" clId="{21997ABA-CA2B-4EB7-86C8-5975BFF39B4F}" dt="2023-09-30T17:48:50.395" v="1546" actId="47"/>
        <pc:sldMkLst>
          <pc:docMk/>
          <pc:sldMk cId="4055079983" sldId="263"/>
        </pc:sldMkLst>
      </pc:sldChg>
      <pc:sldChg chg="del">
        <pc:chgData name="João Gaspar" userId="7dec15aa-df9c-4e56-83fb-de5e1da84347" providerId="ADAL" clId="{21997ABA-CA2B-4EB7-86C8-5975BFF39B4F}" dt="2023-09-30T17:48:26.941" v="1521" actId="47"/>
        <pc:sldMkLst>
          <pc:docMk/>
          <pc:sldMk cId="2619301236" sldId="264"/>
        </pc:sldMkLst>
      </pc:sldChg>
      <pc:sldChg chg="del">
        <pc:chgData name="João Gaspar" userId="7dec15aa-df9c-4e56-83fb-de5e1da84347" providerId="ADAL" clId="{21997ABA-CA2B-4EB7-86C8-5975BFF39B4F}" dt="2023-09-30T17:48:26.941" v="1521" actId="47"/>
        <pc:sldMkLst>
          <pc:docMk/>
          <pc:sldMk cId="744379741" sldId="265"/>
        </pc:sldMkLst>
      </pc:sldChg>
      <pc:sldChg chg="modSp mod ord">
        <pc:chgData name="João Gaspar" userId="7dec15aa-df9c-4e56-83fb-de5e1da84347" providerId="ADAL" clId="{21997ABA-CA2B-4EB7-86C8-5975BFF39B4F}" dt="2023-10-05T22:56:56.853" v="7645" actId="1035"/>
        <pc:sldMkLst>
          <pc:docMk/>
          <pc:sldMk cId="1742861620" sldId="266"/>
        </pc:sldMkLst>
        <pc:spChg chg="mod">
          <ac:chgData name="João Gaspar" userId="7dec15aa-df9c-4e56-83fb-de5e1da84347" providerId="ADAL" clId="{21997ABA-CA2B-4EB7-86C8-5975BFF39B4F}" dt="2023-10-05T22:56:56.853" v="7645" actId="1035"/>
          <ac:spMkLst>
            <pc:docMk/>
            <pc:sldMk cId="1742861620" sldId="266"/>
            <ac:spMk id="2" creationId="{4518FC28-E0BD-4387-B8BE-9965D1A57FF1}"/>
          </ac:spMkLst>
        </pc:spChg>
        <pc:spChg chg="mod">
          <ac:chgData name="João Gaspar" userId="7dec15aa-df9c-4e56-83fb-de5e1da84347" providerId="ADAL" clId="{21997ABA-CA2B-4EB7-86C8-5975BFF39B4F}" dt="2023-10-05T15:27:18.792" v="5260" actId="1035"/>
          <ac:spMkLst>
            <pc:docMk/>
            <pc:sldMk cId="1742861620" sldId="266"/>
            <ac:spMk id="3" creationId="{FED19BCA-B61F-4EA6-A1FB-CCA3BD8506FB}"/>
          </ac:spMkLst>
        </pc:spChg>
        <pc:spChg chg="mod">
          <ac:chgData name="João Gaspar" userId="7dec15aa-df9c-4e56-83fb-de5e1da84347" providerId="ADAL" clId="{21997ABA-CA2B-4EB7-86C8-5975BFF39B4F}" dt="2023-09-30T17:50:18.140" v="1630"/>
          <ac:spMkLst>
            <pc:docMk/>
            <pc:sldMk cId="1742861620" sldId="266"/>
            <ac:spMk id="5" creationId="{4135E32A-1A8C-43D2-9C6E-12887B4DEDFB}"/>
          </ac:spMkLst>
        </pc:spChg>
      </pc:sldChg>
      <pc:sldChg chg="addSp delSp modSp mod">
        <pc:chgData name="João Gaspar" userId="7dec15aa-df9c-4e56-83fb-de5e1da84347" providerId="ADAL" clId="{21997ABA-CA2B-4EB7-86C8-5975BFF39B4F}" dt="2023-10-05T15:26:07.373" v="5191" actId="403"/>
        <pc:sldMkLst>
          <pc:docMk/>
          <pc:sldMk cId="2499682613" sldId="269"/>
        </pc:sldMkLst>
        <pc:spChg chg="add mod ord">
          <ac:chgData name="João Gaspar" userId="7dec15aa-df9c-4e56-83fb-de5e1da84347" providerId="ADAL" clId="{21997ABA-CA2B-4EB7-86C8-5975BFF39B4F}" dt="2023-10-01T14:41:10.761" v="3317" actId="167"/>
          <ac:spMkLst>
            <pc:docMk/>
            <pc:sldMk cId="2499682613" sldId="269"/>
            <ac:spMk id="2" creationId="{476ECAB6-86BA-20D5-AEA7-F0BC21DE8F98}"/>
          </ac:spMkLst>
        </pc:spChg>
        <pc:spChg chg="mod">
          <ac:chgData name="João Gaspar" userId="7dec15aa-df9c-4e56-83fb-de5e1da84347" providerId="ADAL" clId="{21997ABA-CA2B-4EB7-86C8-5975BFF39B4F}" dt="2023-10-05T15:26:07.373" v="5191" actId="403"/>
          <ac:spMkLst>
            <pc:docMk/>
            <pc:sldMk cId="2499682613" sldId="269"/>
            <ac:spMk id="3" creationId="{3E5FEE2D-79E5-4C1D-8BF7-EE619CA7039A}"/>
          </ac:spMkLst>
        </pc:spChg>
        <pc:spChg chg="add mod ord">
          <ac:chgData name="João Gaspar" userId="7dec15aa-df9c-4e56-83fb-de5e1da84347" providerId="ADAL" clId="{21997ABA-CA2B-4EB7-86C8-5975BFF39B4F}" dt="2023-10-01T14:41:10.761" v="3317" actId="167"/>
          <ac:spMkLst>
            <pc:docMk/>
            <pc:sldMk cId="2499682613" sldId="269"/>
            <ac:spMk id="5" creationId="{C1018CC3-01DF-37B9-8BA9-7AB01E3835AD}"/>
          </ac:spMkLst>
        </pc:spChg>
        <pc:spChg chg="add mod ord">
          <ac:chgData name="João Gaspar" userId="7dec15aa-df9c-4e56-83fb-de5e1da84347" providerId="ADAL" clId="{21997ABA-CA2B-4EB7-86C8-5975BFF39B4F}" dt="2023-10-01T14:41:10.761" v="3317" actId="167"/>
          <ac:spMkLst>
            <pc:docMk/>
            <pc:sldMk cId="2499682613" sldId="269"/>
            <ac:spMk id="6" creationId="{ADF9C90A-8BBF-6CF4-6851-BFE08AD628C2}"/>
          </ac:spMkLst>
        </pc:spChg>
        <pc:spChg chg="add mod ord">
          <ac:chgData name="João Gaspar" userId="7dec15aa-df9c-4e56-83fb-de5e1da84347" providerId="ADAL" clId="{21997ABA-CA2B-4EB7-86C8-5975BFF39B4F}" dt="2023-10-01T14:41:10.761" v="3317" actId="167"/>
          <ac:spMkLst>
            <pc:docMk/>
            <pc:sldMk cId="2499682613" sldId="269"/>
            <ac:spMk id="7" creationId="{81B5BD45-CDA7-3E47-D052-AD699812CCEF}"/>
          </ac:spMkLst>
        </pc:spChg>
        <pc:spChg chg="mod">
          <ac:chgData name="João Gaspar" userId="7dec15aa-df9c-4e56-83fb-de5e1da84347" providerId="ADAL" clId="{21997ABA-CA2B-4EB7-86C8-5975BFF39B4F}" dt="2023-09-30T17:50:27.262" v="1632"/>
          <ac:spMkLst>
            <pc:docMk/>
            <pc:sldMk cId="2499682613" sldId="269"/>
            <ac:spMk id="8" creationId="{8BA5A93F-DCAE-40B8-8E94-3239A1A6A21A}"/>
          </ac:spMkLst>
        </pc:spChg>
        <pc:spChg chg="add mod ord">
          <ac:chgData name="João Gaspar" userId="7dec15aa-df9c-4e56-83fb-de5e1da84347" providerId="ADAL" clId="{21997ABA-CA2B-4EB7-86C8-5975BFF39B4F}" dt="2023-10-01T14:41:10.761" v="3317" actId="167"/>
          <ac:spMkLst>
            <pc:docMk/>
            <pc:sldMk cId="2499682613" sldId="269"/>
            <ac:spMk id="10" creationId="{374652D5-8003-3F0C-9F6B-BFF585EA016E}"/>
          </ac:spMkLst>
        </pc:spChg>
        <pc:spChg chg="add mod ord">
          <ac:chgData name="João Gaspar" userId="7dec15aa-df9c-4e56-83fb-de5e1da84347" providerId="ADAL" clId="{21997ABA-CA2B-4EB7-86C8-5975BFF39B4F}" dt="2023-10-01T14:41:10.761" v="3317" actId="167"/>
          <ac:spMkLst>
            <pc:docMk/>
            <pc:sldMk cId="2499682613" sldId="269"/>
            <ac:spMk id="11" creationId="{9115CA01-3587-B0E0-53BB-FBCC0F90742E}"/>
          </ac:spMkLst>
        </pc:spChg>
        <pc:spChg chg="add mod ord">
          <ac:chgData name="João Gaspar" userId="7dec15aa-df9c-4e56-83fb-de5e1da84347" providerId="ADAL" clId="{21997ABA-CA2B-4EB7-86C8-5975BFF39B4F}" dt="2023-10-01T14:41:10.761" v="3317" actId="167"/>
          <ac:spMkLst>
            <pc:docMk/>
            <pc:sldMk cId="2499682613" sldId="269"/>
            <ac:spMk id="12" creationId="{AFC0D04E-04DB-79EB-60F0-4CDDA9674777}"/>
          </ac:spMkLst>
        </pc:spChg>
        <pc:spChg chg="add mod">
          <ac:chgData name="João Gaspar" userId="7dec15aa-df9c-4e56-83fb-de5e1da84347" providerId="ADAL" clId="{21997ABA-CA2B-4EB7-86C8-5975BFF39B4F}" dt="2023-10-05T14:41:36.302" v="4888" actId="20577"/>
          <ac:spMkLst>
            <pc:docMk/>
            <pc:sldMk cId="2499682613" sldId="269"/>
            <ac:spMk id="28" creationId="{BD85CA87-6F32-0A49-BD2C-143F68A48D34}"/>
          </ac:spMkLst>
        </pc:spChg>
        <pc:spChg chg="add mod">
          <ac:chgData name="João Gaspar" userId="7dec15aa-df9c-4e56-83fb-de5e1da84347" providerId="ADAL" clId="{21997ABA-CA2B-4EB7-86C8-5975BFF39B4F}" dt="2023-10-05T14:41:32.608" v="4879" actId="20577"/>
          <ac:spMkLst>
            <pc:docMk/>
            <pc:sldMk cId="2499682613" sldId="269"/>
            <ac:spMk id="29" creationId="{95D3CA91-B861-2ECD-F629-9D8FFE8ED5D0}"/>
          </ac:spMkLst>
        </pc:spChg>
        <pc:spChg chg="add mod">
          <ac:chgData name="João Gaspar" userId="7dec15aa-df9c-4e56-83fb-de5e1da84347" providerId="ADAL" clId="{21997ABA-CA2B-4EB7-86C8-5975BFF39B4F}" dt="2023-10-05T14:41:46.620" v="4895" actId="1076"/>
          <ac:spMkLst>
            <pc:docMk/>
            <pc:sldMk cId="2499682613" sldId="269"/>
            <ac:spMk id="30" creationId="{D3BB2AEA-7D12-3E04-3EED-33E58F63F18D}"/>
          </ac:spMkLst>
        </pc:spChg>
        <pc:spChg chg="add mod">
          <ac:chgData name="João Gaspar" userId="7dec15aa-df9c-4e56-83fb-de5e1da84347" providerId="ADAL" clId="{21997ABA-CA2B-4EB7-86C8-5975BFF39B4F}" dt="2023-10-05T14:42:02.724" v="4904" actId="1076"/>
          <ac:spMkLst>
            <pc:docMk/>
            <pc:sldMk cId="2499682613" sldId="269"/>
            <ac:spMk id="31" creationId="{DC2CB50E-AEDA-1E6B-EDB2-1568B0A27602}"/>
          </ac:spMkLst>
        </pc:spChg>
        <pc:spChg chg="add mod">
          <ac:chgData name="João Gaspar" userId="7dec15aa-df9c-4e56-83fb-de5e1da84347" providerId="ADAL" clId="{21997ABA-CA2B-4EB7-86C8-5975BFF39B4F}" dt="2023-10-01T14:39:20.766" v="3304" actId="1076"/>
          <ac:spMkLst>
            <pc:docMk/>
            <pc:sldMk cId="2499682613" sldId="269"/>
            <ac:spMk id="32" creationId="{385108F0-7329-7634-65EE-08D0F83ECD10}"/>
          </ac:spMkLst>
        </pc:spChg>
        <pc:graphicFrameChg chg="mod ord modGraphic">
          <ac:chgData name="João Gaspar" userId="7dec15aa-df9c-4e56-83fb-de5e1da84347" providerId="ADAL" clId="{21997ABA-CA2B-4EB7-86C8-5975BFF39B4F}" dt="2023-10-01T14:59:42.806" v="3839" actId="20577"/>
          <ac:graphicFrameMkLst>
            <pc:docMk/>
            <pc:sldMk cId="2499682613" sldId="269"/>
            <ac:graphicFrameMk id="4" creationId="{390E7E75-E57A-4FF0-A0E4-A4DBCF6EA89A}"/>
          </ac:graphicFrameMkLst>
        </pc:graphicFrameChg>
        <pc:cxnChg chg="add mod">
          <ac:chgData name="João Gaspar" userId="7dec15aa-df9c-4e56-83fb-de5e1da84347" providerId="ADAL" clId="{21997ABA-CA2B-4EB7-86C8-5975BFF39B4F}" dt="2023-10-05T14:40:54.882" v="4855" actId="14100"/>
          <ac:cxnSpMkLst>
            <pc:docMk/>
            <pc:sldMk cId="2499682613" sldId="269"/>
            <ac:cxnSpMk id="14" creationId="{23BCC293-2F26-EBBA-E7BD-114F4519DDF3}"/>
          </ac:cxnSpMkLst>
        </pc:cxnChg>
        <pc:cxnChg chg="add mod">
          <ac:chgData name="João Gaspar" userId="7dec15aa-df9c-4e56-83fb-de5e1da84347" providerId="ADAL" clId="{21997ABA-CA2B-4EB7-86C8-5975BFF39B4F}" dt="2023-10-05T14:41:00.756" v="4857" actId="14100"/>
          <ac:cxnSpMkLst>
            <pc:docMk/>
            <pc:sldMk cId="2499682613" sldId="269"/>
            <ac:cxnSpMk id="18" creationId="{64E6B22D-B146-389E-B3E5-1BCBD2BF7D8E}"/>
          </ac:cxnSpMkLst>
        </pc:cxnChg>
        <pc:cxnChg chg="add mod">
          <ac:chgData name="João Gaspar" userId="7dec15aa-df9c-4e56-83fb-de5e1da84347" providerId="ADAL" clId="{21997ABA-CA2B-4EB7-86C8-5975BFF39B4F}" dt="2023-10-01T14:41:30.132" v="3318" actId="1582"/>
          <ac:cxnSpMkLst>
            <pc:docMk/>
            <pc:sldMk cId="2499682613" sldId="269"/>
            <ac:cxnSpMk id="19" creationId="{911C329A-7AC8-30CE-C5A8-F1B67CDD4754}"/>
          </ac:cxnSpMkLst>
        </pc:cxnChg>
        <pc:cxnChg chg="add mod">
          <ac:chgData name="João Gaspar" userId="7dec15aa-df9c-4e56-83fb-de5e1da84347" providerId="ADAL" clId="{21997ABA-CA2B-4EB7-86C8-5975BFF39B4F}" dt="2023-10-01T14:41:30.132" v="3318" actId="1582"/>
          <ac:cxnSpMkLst>
            <pc:docMk/>
            <pc:sldMk cId="2499682613" sldId="269"/>
            <ac:cxnSpMk id="22" creationId="{3C52B475-821E-0FAF-D7F7-530E6D6A9CF5}"/>
          </ac:cxnSpMkLst>
        </pc:cxnChg>
        <pc:cxnChg chg="add mod">
          <ac:chgData name="João Gaspar" userId="7dec15aa-df9c-4e56-83fb-de5e1da84347" providerId="ADAL" clId="{21997ABA-CA2B-4EB7-86C8-5975BFF39B4F}" dt="2023-10-01T14:41:30.132" v="3318" actId="1582"/>
          <ac:cxnSpMkLst>
            <pc:docMk/>
            <pc:sldMk cId="2499682613" sldId="269"/>
            <ac:cxnSpMk id="25" creationId="{5F8EB6D3-2C82-3847-4A5A-F074991C7CA3}"/>
          </ac:cxnSpMkLst>
        </pc:cxnChg>
        <pc:cxnChg chg="add mod">
          <ac:chgData name="João Gaspar" userId="7dec15aa-df9c-4e56-83fb-de5e1da84347" providerId="ADAL" clId="{21997ABA-CA2B-4EB7-86C8-5975BFF39B4F}" dt="2023-10-01T14:54:32.585" v="3605" actId="14100"/>
          <ac:cxnSpMkLst>
            <pc:docMk/>
            <pc:sldMk cId="2499682613" sldId="269"/>
            <ac:cxnSpMk id="34" creationId="{C7AA873C-E036-4B03-59A7-0400AA283FF3}"/>
          </ac:cxnSpMkLst>
        </pc:cxnChg>
        <pc:cxnChg chg="add mod">
          <ac:chgData name="João Gaspar" userId="7dec15aa-df9c-4e56-83fb-de5e1da84347" providerId="ADAL" clId="{21997ABA-CA2B-4EB7-86C8-5975BFF39B4F}" dt="2023-10-01T14:54:34.907" v="3606" actId="14100"/>
          <ac:cxnSpMkLst>
            <pc:docMk/>
            <pc:sldMk cId="2499682613" sldId="269"/>
            <ac:cxnSpMk id="37" creationId="{1E31190C-09C4-D2E7-443F-71279A6F8FEA}"/>
          </ac:cxnSpMkLst>
        </pc:cxnChg>
        <pc:cxnChg chg="add del mod">
          <ac:chgData name="João Gaspar" userId="7dec15aa-df9c-4e56-83fb-de5e1da84347" providerId="ADAL" clId="{21997ABA-CA2B-4EB7-86C8-5975BFF39B4F}" dt="2023-10-01T14:54:20.274" v="3598" actId="478"/>
          <ac:cxnSpMkLst>
            <pc:docMk/>
            <pc:sldMk cId="2499682613" sldId="269"/>
            <ac:cxnSpMk id="39" creationId="{2F8B2D99-AC15-F8B4-8042-3A83C35A4611}"/>
          </ac:cxnSpMkLst>
        </pc:cxnChg>
        <pc:cxnChg chg="add del mod">
          <ac:chgData name="João Gaspar" userId="7dec15aa-df9c-4e56-83fb-de5e1da84347" providerId="ADAL" clId="{21997ABA-CA2B-4EB7-86C8-5975BFF39B4F}" dt="2023-10-01T14:54:19.395" v="3597" actId="478"/>
          <ac:cxnSpMkLst>
            <pc:docMk/>
            <pc:sldMk cId="2499682613" sldId="269"/>
            <ac:cxnSpMk id="41" creationId="{64D63405-17EC-B4E3-0C35-FFE99A9197B6}"/>
          </ac:cxnSpMkLst>
        </pc:cxnChg>
        <pc:cxnChg chg="add mod">
          <ac:chgData name="João Gaspar" userId="7dec15aa-df9c-4e56-83fb-de5e1da84347" providerId="ADAL" clId="{21997ABA-CA2B-4EB7-86C8-5975BFF39B4F}" dt="2023-10-01T14:54:07.056" v="3596" actId="14100"/>
          <ac:cxnSpMkLst>
            <pc:docMk/>
            <pc:sldMk cId="2499682613" sldId="269"/>
            <ac:cxnSpMk id="43" creationId="{0EBD75D7-340F-EDF2-FFFD-552C36DCEFED}"/>
          </ac:cxnSpMkLst>
        </pc:cxnChg>
        <pc:cxnChg chg="add mod">
          <ac:chgData name="João Gaspar" userId="7dec15aa-df9c-4e56-83fb-de5e1da84347" providerId="ADAL" clId="{21997ABA-CA2B-4EB7-86C8-5975BFF39B4F}" dt="2023-10-01T14:52:51.842" v="3581" actId="1076"/>
          <ac:cxnSpMkLst>
            <pc:docMk/>
            <pc:sldMk cId="2499682613" sldId="269"/>
            <ac:cxnSpMk id="44" creationId="{5905D20D-504D-7E02-E464-E2FCE2B2DBA1}"/>
          </ac:cxnSpMkLst>
        </pc:cxnChg>
        <pc:cxnChg chg="add mod">
          <ac:chgData name="João Gaspar" userId="7dec15aa-df9c-4e56-83fb-de5e1da84347" providerId="ADAL" clId="{21997ABA-CA2B-4EB7-86C8-5975BFF39B4F}" dt="2023-10-01T14:53:17.407" v="3587" actId="14100"/>
          <ac:cxnSpMkLst>
            <pc:docMk/>
            <pc:sldMk cId="2499682613" sldId="269"/>
            <ac:cxnSpMk id="47" creationId="{ECFBF250-E3BB-1F66-7FE0-697044A9B65D}"/>
          </ac:cxnSpMkLst>
        </pc:cxnChg>
        <pc:cxnChg chg="add mod">
          <ac:chgData name="João Gaspar" userId="7dec15aa-df9c-4e56-83fb-de5e1da84347" providerId="ADAL" clId="{21997ABA-CA2B-4EB7-86C8-5975BFF39B4F}" dt="2023-10-01T14:53:31.518" v="3591" actId="14100"/>
          <ac:cxnSpMkLst>
            <pc:docMk/>
            <pc:sldMk cId="2499682613" sldId="269"/>
            <ac:cxnSpMk id="50" creationId="{64561241-06FD-E25B-5671-C2B214DC5EE1}"/>
          </ac:cxnSpMkLst>
        </pc:cxnChg>
        <pc:cxnChg chg="add mod">
          <ac:chgData name="João Gaspar" userId="7dec15aa-df9c-4e56-83fb-de5e1da84347" providerId="ADAL" clId="{21997ABA-CA2B-4EB7-86C8-5975BFF39B4F}" dt="2023-10-01T14:53:48.507" v="3595" actId="14100"/>
          <ac:cxnSpMkLst>
            <pc:docMk/>
            <pc:sldMk cId="2499682613" sldId="269"/>
            <ac:cxnSpMk id="54" creationId="{A900AAA0-9C0C-F908-9ACD-8300879BF4A2}"/>
          </ac:cxnSpMkLst>
        </pc:cxnChg>
        <pc:cxnChg chg="add del mod">
          <ac:chgData name="João Gaspar" userId="7dec15aa-df9c-4e56-83fb-de5e1da84347" providerId="ADAL" clId="{21997ABA-CA2B-4EB7-86C8-5975BFF39B4F}" dt="2023-10-01T14:53:38.662" v="3592" actId="478"/>
          <ac:cxnSpMkLst>
            <pc:docMk/>
            <pc:sldMk cId="2499682613" sldId="269"/>
            <ac:cxnSpMk id="55" creationId="{0D267AB2-D159-E8CF-5B01-A846572209E1}"/>
          </ac:cxnSpMkLst>
        </pc:cxnChg>
        <pc:cxnChg chg="add del mod">
          <ac:chgData name="João Gaspar" userId="7dec15aa-df9c-4e56-83fb-de5e1da84347" providerId="ADAL" clId="{21997ABA-CA2B-4EB7-86C8-5975BFF39B4F}" dt="2023-10-01T14:52:29.832" v="3578" actId="478"/>
          <ac:cxnSpMkLst>
            <pc:docMk/>
            <pc:sldMk cId="2499682613" sldId="269"/>
            <ac:cxnSpMk id="59" creationId="{72D2EEDD-D14E-E2DA-C784-D127A9B8D889}"/>
          </ac:cxnSpMkLst>
        </pc:cxnChg>
        <pc:cxnChg chg="add mod">
          <ac:chgData name="João Gaspar" userId="7dec15aa-df9c-4e56-83fb-de5e1da84347" providerId="ADAL" clId="{21997ABA-CA2B-4EB7-86C8-5975BFF39B4F}" dt="2023-10-01T14:53:02.880" v="3584" actId="14100"/>
          <ac:cxnSpMkLst>
            <pc:docMk/>
            <pc:sldMk cId="2499682613" sldId="269"/>
            <ac:cxnSpMk id="62" creationId="{375C4788-BEEC-EDD9-5813-168C621E03BA}"/>
          </ac:cxnSpMkLst>
        </pc:cxnChg>
        <pc:cxnChg chg="add mod">
          <ac:chgData name="João Gaspar" userId="7dec15aa-df9c-4e56-83fb-de5e1da84347" providerId="ADAL" clId="{21997ABA-CA2B-4EB7-86C8-5975BFF39B4F}" dt="2023-10-01T14:53:27.456" v="3590" actId="14100"/>
          <ac:cxnSpMkLst>
            <pc:docMk/>
            <pc:sldMk cId="2499682613" sldId="269"/>
            <ac:cxnSpMk id="64" creationId="{B0B960DF-1224-D466-EEAC-B6CB0AFEA9C0}"/>
          </ac:cxnSpMkLst>
        </pc:cxnChg>
      </pc:sldChg>
      <pc:sldChg chg="addSp delSp modSp mod ord">
        <pc:chgData name="João Gaspar" userId="7dec15aa-df9c-4e56-83fb-de5e1da84347" providerId="ADAL" clId="{21997ABA-CA2B-4EB7-86C8-5975BFF39B4F}" dt="2023-10-05T19:14:20.952" v="6105" actId="790"/>
        <pc:sldMkLst>
          <pc:docMk/>
          <pc:sldMk cId="2896385493" sldId="270"/>
        </pc:sldMkLst>
        <pc:spChg chg="add mod">
          <ac:chgData name="João Gaspar" userId="7dec15aa-df9c-4e56-83fb-de5e1da84347" providerId="ADAL" clId="{21997ABA-CA2B-4EB7-86C8-5975BFF39B4F}" dt="2023-10-05T15:25:49.600" v="5185" actId="403"/>
          <ac:spMkLst>
            <pc:docMk/>
            <pc:sldMk cId="2896385493" sldId="270"/>
            <ac:spMk id="2" creationId="{30DF9C13-661C-352C-B660-74C7B9B761EB}"/>
          </ac:spMkLst>
        </pc:spChg>
        <pc:spChg chg="del mod">
          <ac:chgData name="João Gaspar" userId="7dec15aa-df9c-4e56-83fb-de5e1da84347" providerId="ADAL" clId="{21997ABA-CA2B-4EB7-86C8-5975BFF39B4F}" dt="2023-10-01T14:47:47.450" v="3490" actId="478"/>
          <ac:spMkLst>
            <pc:docMk/>
            <pc:sldMk cId="2896385493" sldId="270"/>
            <ac:spMk id="3" creationId="{77762301-F83A-4BEA-9D11-E6C99FB574A8}"/>
          </ac:spMkLst>
        </pc:spChg>
        <pc:spChg chg="add del mod">
          <ac:chgData name="João Gaspar" userId="7dec15aa-df9c-4e56-83fb-de5e1da84347" providerId="ADAL" clId="{21997ABA-CA2B-4EB7-86C8-5975BFF39B4F}" dt="2023-10-01T14:47:48.815" v="3491" actId="478"/>
          <ac:spMkLst>
            <pc:docMk/>
            <pc:sldMk cId="2896385493" sldId="270"/>
            <ac:spMk id="5" creationId="{A21782BA-C5B4-B7AF-626B-F9AD254DD27A}"/>
          </ac:spMkLst>
        </pc:spChg>
        <pc:spChg chg="mod">
          <ac:chgData name="João Gaspar" userId="7dec15aa-df9c-4e56-83fb-de5e1da84347" providerId="ADAL" clId="{21997ABA-CA2B-4EB7-86C8-5975BFF39B4F}" dt="2023-09-30T17:50:22.049" v="1631"/>
          <ac:spMkLst>
            <pc:docMk/>
            <pc:sldMk cId="2896385493" sldId="270"/>
            <ac:spMk id="7" creationId="{4E98E6AD-9D37-499C-898E-ED12AC36D31D}"/>
          </ac:spMkLst>
        </pc:spChg>
        <pc:spChg chg="mod">
          <ac:chgData name="João Gaspar" userId="7dec15aa-df9c-4e56-83fb-de5e1da84347" providerId="ADAL" clId="{21997ABA-CA2B-4EB7-86C8-5975BFF39B4F}" dt="2023-10-01T14:49:46.605" v="3533" actId="404"/>
          <ac:spMkLst>
            <pc:docMk/>
            <pc:sldMk cId="2896385493" sldId="270"/>
            <ac:spMk id="10" creationId="{97324E11-06B3-15BE-D870-7F110077B1A8}"/>
          </ac:spMkLst>
        </pc:spChg>
        <pc:spChg chg="mod">
          <ac:chgData name="João Gaspar" userId="7dec15aa-df9c-4e56-83fb-de5e1da84347" providerId="ADAL" clId="{21997ABA-CA2B-4EB7-86C8-5975BFF39B4F}" dt="2023-10-01T14:57:36.211" v="3696" actId="20577"/>
          <ac:spMkLst>
            <pc:docMk/>
            <pc:sldMk cId="2896385493" sldId="270"/>
            <ac:spMk id="11" creationId="{B30B27FE-8194-D84A-8640-86DE16691155}"/>
          </ac:spMkLst>
        </pc:spChg>
        <pc:spChg chg="mod">
          <ac:chgData name="João Gaspar" userId="7dec15aa-df9c-4e56-83fb-de5e1da84347" providerId="ADAL" clId="{21997ABA-CA2B-4EB7-86C8-5975BFF39B4F}" dt="2023-10-01T14:49:46.605" v="3533" actId="404"/>
          <ac:spMkLst>
            <pc:docMk/>
            <pc:sldMk cId="2896385493" sldId="270"/>
            <ac:spMk id="12" creationId="{FC123427-EFA6-0F69-6D03-AABC31BA521D}"/>
          </ac:spMkLst>
        </pc:spChg>
        <pc:spChg chg="mod">
          <ac:chgData name="João Gaspar" userId="7dec15aa-df9c-4e56-83fb-de5e1da84347" providerId="ADAL" clId="{21997ABA-CA2B-4EB7-86C8-5975BFF39B4F}" dt="2023-10-01T14:55:47.207" v="3628" actId="123"/>
          <ac:spMkLst>
            <pc:docMk/>
            <pc:sldMk cId="2896385493" sldId="270"/>
            <ac:spMk id="13" creationId="{83089B5E-FD5F-DC6D-120F-8F7F2F07EF14}"/>
          </ac:spMkLst>
        </pc:spChg>
        <pc:spChg chg="mod">
          <ac:chgData name="João Gaspar" userId="7dec15aa-df9c-4e56-83fb-de5e1da84347" providerId="ADAL" clId="{21997ABA-CA2B-4EB7-86C8-5975BFF39B4F}" dt="2023-10-01T14:49:46.605" v="3533" actId="404"/>
          <ac:spMkLst>
            <pc:docMk/>
            <pc:sldMk cId="2896385493" sldId="270"/>
            <ac:spMk id="14" creationId="{F6E93805-DDF7-6CD2-5096-4B7878458A96}"/>
          </ac:spMkLst>
        </pc:spChg>
        <pc:spChg chg="mod">
          <ac:chgData name="João Gaspar" userId="7dec15aa-df9c-4e56-83fb-de5e1da84347" providerId="ADAL" clId="{21997ABA-CA2B-4EB7-86C8-5975BFF39B4F}" dt="2023-10-01T14:58:12.939" v="3749" actId="20577"/>
          <ac:spMkLst>
            <pc:docMk/>
            <pc:sldMk cId="2896385493" sldId="270"/>
            <ac:spMk id="15" creationId="{1917CD65-C216-A78D-47E8-EB045A47BED1}"/>
          </ac:spMkLst>
        </pc:spChg>
        <pc:spChg chg="mod">
          <ac:chgData name="João Gaspar" userId="7dec15aa-df9c-4e56-83fb-de5e1da84347" providerId="ADAL" clId="{21997ABA-CA2B-4EB7-86C8-5975BFF39B4F}" dt="2023-10-01T14:49:46.605" v="3533" actId="404"/>
          <ac:spMkLst>
            <pc:docMk/>
            <pc:sldMk cId="2896385493" sldId="270"/>
            <ac:spMk id="16" creationId="{3690CB2B-EDF9-D344-E248-EEAA3EF4E92B}"/>
          </ac:spMkLst>
        </pc:spChg>
        <pc:spChg chg="mod">
          <ac:chgData name="João Gaspar" userId="7dec15aa-df9c-4e56-83fb-de5e1da84347" providerId="ADAL" clId="{21997ABA-CA2B-4EB7-86C8-5975BFF39B4F}" dt="2023-10-01T14:58:37.443" v="3750" actId="20577"/>
          <ac:spMkLst>
            <pc:docMk/>
            <pc:sldMk cId="2896385493" sldId="270"/>
            <ac:spMk id="17" creationId="{453F0EB4-1682-7C4F-4910-98DEFB5D0443}"/>
          </ac:spMkLst>
        </pc:spChg>
        <pc:spChg chg="mod">
          <ac:chgData name="João Gaspar" userId="7dec15aa-df9c-4e56-83fb-de5e1da84347" providerId="ADAL" clId="{21997ABA-CA2B-4EB7-86C8-5975BFF39B4F}" dt="2023-10-01T14:49:46.605" v="3533" actId="404"/>
          <ac:spMkLst>
            <pc:docMk/>
            <pc:sldMk cId="2896385493" sldId="270"/>
            <ac:spMk id="18" creationId="{5B3056F6-92C5-1186-EBD9-B91EE2951438}"/>
          </ac:spMkLst>
        </pc:spChg>
        <pc:spChg chg="mod">
          <ac:chgData name="João Gaspar" userId="7dec15aa-df9c-4e56-83fb-de5e1da84347" providerId="ADAL" clId="{21997ABA-CA2B-4EB7-86C8-5975BFF39B4F}" dt="2023-10-01T14:58:38.796" v="3751" actId="20577"/>
          <ac:spMkLst>
            <pc:docMk/>
            <pc:sldMk cId="2896385493" sldId="270"/>
            <ac:spMk id="19" creationId="{20F7122F-D7DC-0249-1D47-81594EA6C9EA}"/>
          </ac:spMkLst>
        </pc:spChg>
        <pc:spChg chg="mod">
          <ac:chgData name="João Gaspar" userId="7dec15aa-df9c-4e56-83fb-de5e1da84347" providerId="ADAL" clId="{21997ABA-CA2B-4EB7-86C8-5975BFF39B4F}" dt="2023-10-01T14:49:46.605" v="3533" actId="404"/>
          <ac:spMkLst>
            <pc:docMk/>
            <pc:sldMk cId="2896385493" sldId="270"/>
            <ac:spMk id="20" creationId="{C724FD4C-369B-939B-CB06-7860DCF8318D}"/>
          </ac:spMkLst>
        </pc:spChg>
        <pc:spChg chg="mod">
          <ac:chgData name="João Gaspar" userId="7dec15aa-df9c-4e56-83fb-de5e1da84347" providerId="ADAL" clId="{21997ABA-CA2B-4EB7-86C8-5975BFF39B4F}" dt="2023-10-05T19:14:20.952" v="6105" actId="790"/>
          <ac:spMkLst>
            <pc:docMk/>
            <pc:sldMk cId="2896385493" sldId="270"/>
            <ac:spMk id="21" creationId="{354D8D29-0031-35DC-B647-4B336911A1F3}"/>
          </ac:spMkLst>
        </pc:spChg>
        <pc:spChg chg="mod">
          <ac:chgData name="João Gaspar" userId="7dec15aa-df9c-4e56-83fb-de5e1da84347" providerId="ADAL" clId="{21997ABA-CA2B-4EB7-86C8-5975BFF39B4F}" dt="2023-10-01T14:49:46.605" v="3533" actId="404"/>
          <ac:spMkLst>
            <pc:docMk/>
            <pc:sldMk cId="2896385493" sldId="270"/>
            <ac:spMk id="22" creationId="{E901F5EF-A0C9-675B-8467-1EBB3361A3EA}"/>
          </ac:spMkLst>
        </pc:spChg>
        <pc:spChg chg="mod">
          <ac:chgData name="João Gaspar" userId="7dec15aa-df9c-4e56-83fb-de5e1da84347" providerId="ADAL" clId="{21997ABA-CA2B-4EB7-86C8-5975BFF39B4F}" dt="2023-10-05T16:00:48.559" v="6046" actId="255"/>
          <ac:spMkLst>
            <pc:docMk/>
            <pc:sldMk cId="2896385493" sldId="270"/>
            <ac:spMk id="23" creationId="{BE4F1F15-DB84-2D03-9D40-F7D4E7762260}"/>
          </ac:spMkLst>
        </pc:spChg>
        <pc:grpChg chg="mod">
          <ac:chgData name="João Gaspar" userId="7dec15aa-df9c-4e56-83fb-de5e1da84347" providerId="ADAL" clId="{21997ABA-CA2B-4EB7-86C8-5975BFF39B4F}" dt="2023-10-01T14:48:51.173" v="3508" actId="14100"/>
          <ac:grpSpMkLst>
            <pc:docMk/>
            <pc:sldMk cId="2896385493" sldId="270"/>
            <ac:grpSpMk id="9" creationId="{E8033BA2-E857-267E-6063-AB92DB161543}"/>
          </ac:grpSpMkLst>
        </pc:grpChg>
        <pc:graphicFrameChg chg="add del mod ord">
          <ac:chgData name="João Gaspar" userId="7dec15aa-df9c-4e56-83fb-de5e1da84347" providerId="ADAL" clId="{21997ABA-CA2B-4EB7-86C8-5975BFF39B4F}" dt="2023-10-01T14:48:03.448" v="3495" actId="478"/>
          <ac:graphicFrameMkLst>
            <pc:docMk/>
            <pc:sldMk cId="2896385493" sldId="270"/>
            <ac:graphicFrameMk id="6" creationId="{A45F6F24-4B0B-D9D2-471D-866F24531C05}"/>
          </ac:graphicFrameMkLst>
        </pc:graphicFrameChg>
        <pc:graphicFrameChg chg="add del mod ord">
          <ac:chgData name="João Gaspar" userId="7dec15aa-df9c-4e56-83fb-de5e1da84347" providerId="ADAL" clId="{21997ABA-CA2B-4EB7-86C8-5975BFF39B4F}" dt="2023-10-01T14:48:54.313" v="3509" actId="478"/>
          <ac:graphicFrameMkLst>
            <pc:docMk/>
            <pc:sldMk cId="2896385493" sldId="270"/>
            <ac:graphicFrameMk id="24" creationId="{E55BAC46-FCDE-A119-DAE1-CE1910869D14}"/>
          </ac:graphicFrameMkLst>
        </pc:graphicFrameChg>
        <pc:graphicFrameChg chg="del mod modGraphic">
          <ac:chgData name="João Gaspar" userId="7dec15aa-df9c-4e56-83fb-de5e1da84347" providerId="ADAL" clId="{21997ABA-CA2B-4EB7-86C8-5975BFF39B4F}" dt="2023-10-01T14:48:17.642" v="3497" actId="18245"/>
          <ac:graphicFrameMkLst>
            <pc:docMk/>
            <pc:sldMk cId="2896385493" sldId="270"/>
            <ac:graphicFrameMk id="33" creationId="{7BC1F95D-CCD2-421B-B06B-706699FAAD5D}"/>
          </ac:graphicFrameMkLst>
        </pc:graphicFrameChg>
      </pc:sldChg>
      <pc:sldChg chg="modSp mod modClrScheme chgLayout">
        <pc:chgData name="João Gaspar" userId="7dec15aa-df9c-4e56-83fb-de5e1da84347" providerId="ADAL" clId="{21997ABA-CA2B-4EB7-86C8-5975BFF39B4F}" dt="2023-10-05T15:26:31.410" v="5225" actId="20577"/>
        <pc:sldMkLst>
          <pc:docMk/>
          <pc:sldMk cId="1969787568" sldId="271"/>
        </pc:sldMkLst>
        <pc:spChg chg="mod">
          <ac:chgData name="João Gaspar" userId="7dec15aa-df9c-4e56-83fb-de5e1da84347" providerId="ADAL" clId="{21997ABA-CA2B-4EB7-86C8-5975BFF39B4F}" dt="2023-10-05T15:26:22.339" v="5201" actId="20577"/>
          <ac:spMkLst>
            <pc:docMk/>
            <pc:sldMk cId="1969787568" sldId="271"/>
            <ac:spMk id="2" creationId="{8BDF1EDE-5423-435C-B149-87AB1BC22B83}"/>
          </ac:spMkLst>
        </pc:spChg>
        <pc:spChg chg="mod">
          <ac:chgData name="João Gaspar" userId="7dec15aa-df9c-4e56-83fb-de5e1da84347" providerId="ADAL" clId="{21997ABA-CA2B-4EB7-86C8-5975BFF39B4F}" dt="2023-10-05T15:26:31.410" v="5225" actId="20577"/>
          <ac:spMkLst>
            <pc:docMk/>
            <pc:sldMk cId="1969787568" sldId="271"/>
            <ac:spMk id="3" creationId="{AF64C29E-DF30-4DC6-AB95-2016F9A703B6}"/>
          </ac:spMkLst>
        </pc:spChg>
        <pc:spChg chg="mod">
          <ac:chgData name="João Gaspar" userId="7dec15aa-df9c-4e56-83fb-de5e1da84347" providerId="ADAL" clId="{21997ABA-CA2B-4EB7-86C8-5975BFF39B4F}" dt="2023-09-30T18:15:56.854" v="1732" actId="26606"/>
          <ac:spMkLst>
            <pc:docMk/>
            <pc:sldMk cId="1969787568" sldId="271"/>
            <ac:spMk id="5" creationId="{3990FA1B-5022-47AB-A0AE-8F5C5797997C}"/>
          </ac:spMkLst>
        </pc:spChg>
        <pc:spChg chg="mod">
          <ac:chgData name="João Gaspar" userId="7dec15aa-df9c-4e56-83fb-de5e1da84347" providerId="ADAL" clId="{21997ABA-CA2B-4EB7-86C8-5975BFF39B4F}" dt="2023-09-30T18:15:56.854" v="1732" actId="26606"/>
          <ac:spMkLst>
            <pc:docMk/>
            <pc:sldMk cId="1969787568" sldId="271"/>
            <ac:spMk id="6" creationId="{4C127D99-645F-4FCF-9573-FDFE2A344FA9}"/>
          </ac:spMkLst>
        </pc:spChg>
      </pc:sldChg>
      <pc:sldChg chg="addSp delSp modSp add mod chgLayout">
        <pc:chgData name="João Gaspar" userId="7dec15aa-df9c-4e56-83fb-de5e1da84347" providerId="ADAL" clId="{21997ABA-CA2B-4EB7-86C8-5975BFF39B4F}" dt="2023-10-05T22:57:18.456" v="7651" actId="14100"/>
        <pc:sldMkLst>
          <pc:docMk/>
          <pc:sldMk cId="75546124" sldId="272"/>
        </pc:sldMkLst>
        <pc:spChg chg="mod ord">
          <ac:chgData name="João Gaspar" userId="7dec15aa-df9c-4e56-83fb-de5e1da84347" providerId="ADAL" clId="{21997ABA-CA2B-4EB7-86C8-5975BFF39B4F}" dt="2023-10-05T15:25:58.483" v="5189" actId="403"/>
          <ac:spMkLst>
            <pc:docMk/>
            <pc:sldMk cId="75546124" sldId="272"/>
            <ac:spMk id="2" creationId="{09140014-73D5-419B-8867-972BB18D52D4}"/>
          </ac:spMkLst>
        </pc:spChg>
        <pc:spChg chg="del">
          <ac:chgData name="João Gaspar" userId="7dec15aa-df9c-4e56-83fb-de5e1da84347" providerId="ADAL" clId="{21997ABA-CA2B-4EB7-86C8-5975BFF39B4F}" dt="2023-09-30T17:33:09.639" v="1260" actId="478"/>
          <ac:spMkLst>
            <pc:docMk/>
            <pc:sldMk cId="75546124" sldId="272"/>
            <ac:spMk id="3" creationId="{A45AD8B9-3719-4696-A80F-16A618C5D134}"/>
          </ac:spMkLst>
        </pc:spChg>
        <pc:spChg chg="mod ord">
          <ac:chgData name="João Gaspar" userId="7dec15aa-df9c-4e56-83fb-de5e1da84347" providerId="ADAL" clId="{21997ABA-CA2B-4EB7-86C8-5975BFF39B4F}" dt="2023-10-01T14:16:24.740" v="2081" actId="20577"/>
          <ac:spMkLst>
            <pc:docMk/>
            <pc:sldMk cId="75546124" sldId="272"/>
            <ac:spMk id="4" creationId="{33D8731E-4977-402E-8BFD-895B4D0544CC}"/>
          </ac:spMkLst>
        </pc:spChg>
        <pc:spChg chg="del">
          <ac:chgData name="João Gaspar" userId="7dec15aa-df9c-4e56-83fb-de5e1da84347" providerId="ADAL" clId="{21997ABA-CA2B-4EB7-86C8-5975BFF39B4F}" dt="2023-09-30T17:33:05.310" v="1259" actId="478"/>
          <ac:spMkLst>
            <pc:docMk/>
            <pc:sldMk cId="75546124" sldId="272"/>
            <ac:spMk id="5" creationId="{91CDEC5F-B8EE-4BC1-843F-13135E6E7AB2}"/>
          </ac:spMkLst>
        </pc:spChg>
        <pc:spChg chg="add del mod">
          <ac:chgData name="João Gaspar" userId="7dec15aa-df9c-4e56-83fb-de5e1da84347" providerId="ADAL" clId="{21997ABA-CA2B-4EB7-86C8-5975BFF39B4F}" dt="2023-09-30T17:36:13.281" v="1290" actId="22"/>
          <ac:spMkLst>
            <pc:docMk/>
            <pc:sldMk cId="75546124" sldId="272"/>
            <ac:spMk id="6" creationId="{50B65871-FA95-449A-B8BC-90486DE532EF}"/>
          </ac:spMkLst>
        </pc:spChg>
        <pc:spChg chg="add mod">
          <ac:chgData name="João Gaspar" userId="7dec15aa-df9c-4e56-83fb-de5e1da84347" providerId="ADAL" clId="{21997ABA-CA2B-4EB7-86C8-5975BFF39B4F}" dt="2023-10-01T14:12:23.231" v="2066" actId="1036"/>
          <ac:spMkLst>
            <pc:docMk/>
            <pc:sldMk cId="75546124" sldId="272"/>
            <ac:spMk id="6" creationId="{DC7EC256-2044-1A4C-EDA5-4AF1E5593C8E}"/>
          </ac:spMkLst>
        </pc:spChg>
        <pc:spChg chg="mod ord">
          <ac:chgData name="João Gaspar" userId="7dec15aa-df9c-4e56-83fb-de5e1da84347" providerId="ADAL" clId="{21997ABA-CA2B-4EB7-86C8-5975BFF39B4F}" dt="2023-09-30T17:45:23.126" v="1517"/>
          <ac:spMkLst>
            <pc:docMk/>
            <pc:sldMk cId="75546124" sldId="272"/>
            <ac:spMk id="8" creationId="{905F172A-5D5D-43CD-A187-DA0D303F4144}"/>
          </ac:spMkLst>
        </pc:spChg>
        <pc:spChg chg="mod ord">
          <ac:chgData name="João Gaspar" userId="7dec15aa-df9c-4e56-83fb-de5e1da84347" providerId="ADAL" clId="{21997ABA-CA2B-4EB7-86C8-5975BFF39B4F}" dt="2023-09-30T17:45:22.702" v="1516"/>
          <ac:spMkLst>
            <pc:docMk/>
            <pc:sldMk cId="75546124" sldId="272"/>
            <ac:spMk id="9" creationId="{C396FFDC-ADE8-4009-A466-A81787258E88}"/>
          </ac:spMkLst>
        </pc:spChg>
        <pc:spChg chg="add del mod">
          <ac:chgData name="João Gaspar" userId="7dec15aa-df9c-4e56-83fb-de5e1da84347" providerId="ADAL" clId="{21997ABA-CA2B-4EB7-86C8-5975BFF39B4F}" dt="2023-09-30T17:33:11.842" v="1261" actId="478"/>
          <ac:spMkLst>
            <pc:docMk/>
            <pc:sldMk cId="75546124" sldId="272"/>
            <ac:spMk id="10" creationId="{515D4BA8-7A1C-00D6-956E-26E9BFD42EDF}"/>
          </ac:spMkLst>
        </pc:spChg>
        <pc:spChg chg="mod">
          <ac:chgData name="João Gaspar" userId="7dec15aa-df9c-4e56-83fb-de5e1da84347" providerId="ADAL" clId="{21997ABA-CA2B-4EB7-86C8-5975BFF39B4F}" dt="2023-10-05T22:57:18.456" v="7651" actId="14100"/>
          <ac:spMkLst>
            <pc:docMk/>
            <pc:sldMk cId="75546124" sldId="272"/>
            <ac:spMk id="10" creationId="{5D40D39E-8FDE-13D5-F20F-DD49BF4BE859}"/>
          </ac:spMkLst>
        </pc:spChg>
        <pc:spChg chg="add del mod">
          <ac:chgData name="João Gaspar" userId="7dec15aa-df9c-4e56-83fb-de5e1da84347" providerId="ADAL" clId="{21997ABA-CA2B-4EB7-86C8-5975BFF39B4F}" dt="2023-09-30T17:33:13.098" v="1262" actId="478"/>
          <ac:spMkLst>
            <pc:docMk/>
            <pc:sldMk cId="75546124" sldId="272"/>
            <ac:spMk id="12" creationId="{08CC944C-DA05-01E6-7B5A-CE4DD92DF329}"/>
          </ac:spMkLst>
        </pc:spChg>
        <pc:spChg chg="add del mod">
          <ac:chgData name="João Gaspar" userId="7dec15aa-df9c-4e56-83fb-de5e1da84347" providerId="ADAL" clId="{21997ABA-CA2B-4EB7-86C8-5975BFF39B4F}" dt="2023-09-30T17:44:10.236" v="1497" actId="478"/>
          <ac:spMkLst>
            <pc:docMk/>
            <pc:sldMk cId="75546124" sldId="272"/>
            <ac:spMk id="19" creationId="{7E12A165-61B1-28FC-A886-38FFD74817EB}"/>
          </ac:spMkLst>
        </pc:spChg>
        <pc:spChg chg="add del mod">
          <ac:chgData name="João Gaspar" userId="7dec15aa-df9c-4e56-83fb-de5e1da84347" providerId="ADAL" clId="{21997ABA-CA2B-4EB7-86C8-5975BFF39B4F}" dt="2023-09-30T17:44:04.652" v="1477" actId="478"/>
          <ac:spMkLst>
            <pc:docMk/>
            <pc:sldMk cId="75546124" sldId="272"/>
            <ac:spMk id="21" creationId="{779F1F59-DCD1-BB7E-E6F4-5832A292E031}"/>
          </ac:spMkLst>
        </pc:spChg>
        <pc:spChg chg="add del mod">
          <ac:chgData name="João Gaspar" userId="7dec15aa-df9c-4e56-83fb-de5e1da84347" providerId="ADAL" clId="{21997ABA-CA2B-4EB7-86C8-5975BFF39B4F}" dt="2023-09-30T17:44:12.215" v="1498" actId="478"/>
          <ac:spMkLst>
            <pc:docMk/>
            <pc:sldMk cId="75546124" sldId="272"/>
            <ac:spMk id="23" creationId="{57370DF4-960F-52C5-96F5-E1B94211D3B0}"/>
          </ac:spMkLst>
        </pc:spChg>
        <pc:spChg chg="add del mod ord">
          <ac:chgData name="João Gaspar" userId="7dec15aa-df9c-4e56-83fb-de5e1da84347" providerId="ADAL" clId="{21997ABA-CA2B-4EB7-86C8-5975BFF39B4F}" dt="2023-09-30T17:45:07.402" v="1510" actId="478"/>
          <ac:spMkLst>
            <pc:docMk/>
            <pc:sldMk cId="75546124" sldId="272"/>
            <ac:spMk id="24" creationId="{79E61FA0-622F-8CDA-47C6-37A10E672584}"/>
          </ac:spMkLst>
        </pc:spChg>
        <pc:spChg chg="add del mod ord">
          <ac:chgData name="João Gaspar" userId="7dec15aa-df9c-4e56-83fb-de5e1da84347" providerId="ADAL" clId="{21997ABA-CA2B-4EB7-86C8-5975BFF39B4F}" dt="2023-09-30T17:45:17.659" v="1514" actId="478"/>
          <ac:spMkLst>
            <pc:docMk/>
            <pc:sldMk cId="75546124" sldId="272"/>
            <ac:spMk id="25" creationId="{DFF6D259-8AF8-C7FB-F699-9E3EC694FD22}"/>
          </ac:spMkLst>
        </pc:spChg>
        <pc:spChg chg="add del mod ord">
          <ac:chgData name="João Gaspar" userId="7dec15aa-df9c-4e56-83fb-de5e1da84347" providerId="ADAL" clId="{21997ABA-CA2B-4EB7-86C8-5975BFF39B4F}" dt="2023-10-01T14:09:32.240" v="1918" actId="22"/>
          <ac:spMkLst>
            <pc:docMk/>
            <pc:sldMk cId="75546124" sldId="272"/>
            <ac:spMk id="26" creationId="{0AE43717-5C29-AF84-272C-D62000A371CA}"/>
          </ac:spMkLst>
        </pc:spChg>
        <pc:spChg chg="add del mod">
          <ac:chgData name="João Gaspar" userId="7dec15aa-df9c-4e56-83fb-de5e1da84347" providerId="ADAL" clId="{21997ABA-CA2B-4EB7-86C8-5975BFF39B4F}" dt="2023-09-30T17:45:13.873" v="1512" actId="478"/>
          <ac:spMkLst>
            <pc:docMk/>
            <pc:sldMk cId="75546124" sldId="272"/>
            <ac:spMk id="28" creationId="{EE0E9A4B-24BC-35FC-7D83-70D1E0DB30FC}"/>
          </ac:spMkLst>
        </pc:spChg>
        <pc:spChg chg="add del mod">
          <ac:chgData name="João Gaspar" userId="7dec15aa-df9c-4e56-83fb-de5e1da84347" providerId="ADAL" clId="{21997ABA-CA2B-4EB7-86C8-5975BFF39B4F}" dt="2023-09-30T17:45:21.696" v="1515" actId="478"/>
          <ac:spMkLst>
            <pc:docMk/>
            <pc:sldMk cId="75546124" sldId="272"/>
            <ac:spMk id="30" creationId="{6E17C206-2CCD-6572-806D-9316E4938BD8}"/>
          </ac:spMkLst>
        </pc:spChg>
        <pc:picChg chg="add mod ord">
          <ac:chgData name="João Gaspar" userId="7dec15aa-df9c-4e56-83fb-de5e1da84347" providerId="ADAL" clId="{21997ABA-CA2B-4EB7-86C8-5975BFF39B4F}" dt="2023-10-01T14:12:24.079" v="2068" actId="1035"/>
          <ac:picMkLst>
            <pc:docMk/>
            <pc:sldMk cId="75546124" sldId="272"/>
            <ac:picMk id="5" creationId="{15D03A89-6085-B07C-A0BF-6F3F63DA35B4}"/>
          </ac:picMkLst>
        </pc:picChg>
        <pc:picChg chg="add del mod ord">
          <ac:chgData name="João Gaspar" userId="7dec15aa-df9c-4e56-83fb-de5e1da84347" providerId="ADAL" clId="{21997ABA-CA2B-4EB7-86C8-5975BFF39B4F}" dt="2023-09-30T17:35:56.263" v="1284" actId="22"/>
          <ac:picMkLst>
            <pc:docMk/>
            <pc:sldMk cId="75546124" sldId="272"/>
            <ac:picMk id="14" creationId="{AE5EFBB2-CFBD-AC5B-64D7-7DE2E3F18B8E}"/>
          </ac:picMkLst>
        </pc:picChg>
        <pc:picChg chg="add del mod">
          <ac:chgData name="João Gaspar" userId="7dec15aa-df9c-4e56-83fb-de5e1da84347" providerId="ADAL" clId="{21997ABA-CA2B-4EB7-86C8-5975BFF39B4F}" dt="2023-09-30T17:36:10.704" v="1289" actId="478"/>
          <ac:picMkLst>
            <pc:docMk/>
            <pc:sldMk cId="75546124" sldId="272"/>
            <ac:picMk id="16" creationId="{4382F7B6-D591-046B-6E1D-7886DD072EEE}"/>
          </ac:picMkLst>
        </pc:picChg>
        <pc:picChg chg="add del mod ord modCrop">
          <ac:chgData name="João Gaspar" userId="7dec15aa-df9c-4e56-83fb-de5e1da84347" providerId="ADAL" clId="{21997ABA-CA2B-4EB7-86C8-5975BFF39B4F}" dt="2023-09-30T17:44:10.236" v="1497" actId="478"/>
          <ac:picMkLst>
            <pc:docMk/>
            <pc:sldMk cId="75546124" sldId="272"/>
            <ac:picMk id="18" creationId="{19D591D8-BFBC-255E-213F-DF0F157E9030}"/>
          </ac:picMkLst>
        </pc:picChg>
      </pc:sldChg>
      <pc:sldChg chg="new del">
        <pc:chgData name="João Gaspar" userId="7dec15aa-df9c-4e56-83fb-de5e1da84347" providerId="ADAL" clId="{21997ABA-CA2B-4EB7-86C8-5975BFF39B4F}" dt="2023-09-30T11:12:39.989" v="1051" actId="47"/>
        <pc:sldMkLst>
          <pc:docMk/>
          <pc:sldMk cId="3718273211" sldId="272"/>
        </pc:sldMkLst>
      </pc:sldChg>
      <pc:sldChg chg="addSp delSp modSp new mod modClrScheme chgLayout">
        <pc:chgData name="João Gaspar" userId="7dec15aa-df9c-4e56-83fb-de5e1da84347" providerId="ADAL" clId="{21997ABA-CA2B-4EB7-86C8-5975BFF39B4F}" dt="2023-10-05T23:08:41.883" v="7720" actId="1076"/>
        <pc:sldMkLst>
          <pc:docMk/>
          <pc:sldMk cId="3503627784" sldId="273"/>
        </pc:sldMkLst>
        <pc:spChg chg="del mod ord">
          <ac:chgData name="João Gaspar" userId="7dec15aa-df9c-4e56-83fb-de5e1da84347" providerId="ADAL" clId="{21997ABA-CA2B-4EB7-86C8-5975BFF39B4F}" dt="2023-10-05T14:34:55.601" v="4804" actId="700"/>
          <ac:spMkLst>
            <pc:docMk/>
            <pc:sldMk cId="3503627784" sldId="273"/>
            <ac:spMk id="2" creationId="{64E790CF-9FB2-AB2C-416B-2ACB6D081C33}"/>
          </ac:spMkLst>
        </pc:spChg>
        <pc:spChg chg="del mod ord">
          <ac:chgData name="João Gaspar" userId="7dec15aa-df9c-4e56-83fb-de5e1da84347" providerId="ADAL" clId="{21997ABA-CA2B-4EB7-86C8-5975BFF39B4F}" dt="2023-10-05T14:34:55.601" v="4804" actId="700"/>
          <ac:spMkLst>
            <pc:docMk/>
            <pc:sldMk cId="3503627784" sldId="273"/>
            <ac:spMk id="3" creationId="{215D9524-7BBB-0907-2197-291C52447746}"/>
          </ac:spMkLst>
        </pc:spChg>
        <pc:spChg chg="del">
          <ac:chgData name="João Gaspar" userId="7dec15aa-df9c-4e56-83fb-de5e1da84347" providerId="ADAL" clId="{21997ABA-CA2B-4EB7-86C8-5975BFF39B4F}" dt="2023-10-05T14:34:55.601" v="4804" actId="700"/>
          <ac:spMkLst>
            <pc:docMk/>
            <pc:sldMk cId="3503627784" sldId="273"/>
            <ac:spMk id="4" creationId="{7FD3CF63-8E7C-1CB0-86C5-BBD7D8E446E7}"/>
          </ac:spMkLst>
        </pc:spChg>
        <pc:spChg chg="del">
          <ac:chgData name="João Gaspar" userId="7dec15aa-df9c-4e56-83fb-de5e1da84347" providerId="ADAL" clId="{21997ABA-CA2B-4EB7-86C8-5975BFF39B4F}" dt="2023-10-05T14:34:55.601" v="4804" actId="700"/>
          <ac:spMkLst>
            <pc:docMk/>
            <pc:sldMk cId="3503627784" sldId="273"/>
            <ac:spMk id="5" creationId="{ECFE9114-B98E-EDB0-AD60-E0339FC56FD3}"/>
          </ac:spMkLst>
        </pc:spChg>
        <pc:spChg chg="del">
          <ac:chgData name="João Gaspar" userId="7dec15aa-df9c-4e56-83fb-de5e1da84347" providerId="ADAL" clId="{21997ABA-CA2B-4EB7-86C8-5975BFF39B4F}" dt="2023-10-05T14:34:55.601" v="4804" actId="700"/>
          <ac:spMkLst>
            <pc:docMk/>
            <pc:sldMk cId="3503627784" sldId="273"/>
            <ac:spMk id="6" creationId="{D7DDD456-B048-DCBB-EC19-DDF40855C848}"/>
          </ac:spMkLst>
        </pc:spChg>
        <pc:spChg chg="mod ord">
          <ac:chgData name="João Gaspar" userId="7dec15aa-df9c-4e56-83fb-de5e1da84347" providerId="ADAL" clId="{21997ABA-CA2B-4EB7-86C8-5975BFF39B4F}" dt="2023-10-05T14:34:55.601" v="4804" actId="700"/>
          <ac:spMkLst>
            <pc:docMk/>
            <pc:sldMk cId="3503627784" sldId="273"/>
            <ac:spMk id="7" creationId="{C4EAE9CD-F468-DDB1-B06F-9ED4EDB823A9}"/>
          </ac:spMkLst>
        </pc:spChg>
        <pc:spChg chg="mod ord">
          <ac:chgData name="João Gaspar" userId="7dec15aa-df9c-4e56-83fb-de5e1da84347" providerId="ADAL" clId="{21997ABA-CA2B-4EB7-86C8-5975BFF39B4F}" dt="2023-10-05T14:34:55.601" v="4804" actId="700"/>
          <ac:spMkLst>
            <pc:docMk/>
            <pc:sldMk cId="3503627784" sldId="273"/>
            <ac:spMk id="8" creationId="{5F31C551-CA2F-5E05-76A6-0618FC298FC9}"/>
          </ac:spMkLst>
        </pc:spChg>
        <pc:spChg chg="add mod ord">
          <ac:chgData name="João Gaspar" userId="7dec15aa-df9c-4e56-83fb-de5e1da84347" providerId="ADAL" clId="{21997ABA-CA2B-4EB7-86C8-5975BFF39B4F}" dt="2023-10-05T23:08:41.883" v="7720" actId="1076"/>
          <ac:spMkLst>
            <pc:docMk/>
            <pc:sldMk cId="3503627784" sldId="273"/>
            <ac:spMk id="9" creationId="{09797718-F47E-2FB2-6320-C7255650620C}"/>
          </ac:spMkLst>
        </pc:spChg>
        <pc:spChg chg="add del mod ord">
          <ac:chgData name="João Gaspar" userId="7dec15aa-df9c-4e56-83fb-de5e1da84347" providerId="ADAL" clId="{21997ABA-CA2B-4EB7-86C8-5975BFF39B4F}" dt="2023-10-05T14:35:29.780" v="4829" actId="478"/>
          <ac:spMkLst>
            <pc:docMk/>
            <pc:sldMk cId="3503627784" sldId="273"/>
            <ac:spMk id="10" creationId="{46CE3838-D694-0780-1F36-14C8A62287FF}"/>
          </ac:spMkLst>
        </pc:spChg>
        <pc:spChg chg="add mod">
          <ac:chgData name="João Gaspar" userId="7dec15aa-df9c-4e56-83fb-de5e1da84347" providerId="ADAL" clId="{21997ABA-CA2B-4EB7-86C8-5975BFF39B4F}" dt="2023-10-05T23:08:38.469" v="7719" actId="1076"/>
          <ac:spMkLst>
            <pc:docMk/>
            <pc:sldMk cId="3503627784" sldId="273"/>
            <ac:spMk id="11" creationId="{7AFF75B1-77C6-6D67-6019-1355257FE2FF}"/>
          </ac:spMkLst>
        </pc:spChg>
      </pc:sldChg>
      <pc:sldChg chg="addSp delSp modSp mod">
        <pc:chgData name="João Gaspar" userId="7dec15aa-df9c-4e56-83fb-de5e1da84347" providerId="ADAL" clId="{21997ABA-CA2B-4EB7-86C8-5975BFF39B4F}" dt="2023-10-05T22:57:56.793" v="7657" actId="478"/>
        <pc:sldMkLst>
          <pc:docMk/>
          <pc:sldMk cId="285830901" sldId="274"/>
        </pc:sldMkLst>
        <pc:spChg chg="del">
          <ac:chgData name="João Gaspar" userId="7dec15aa-df9c-4e56-83fb-de5e1da84347" providerId="ADAL" clId="{21997ABA-CA2B-4EB7-86C8-5975BFF39B4F}" dt="2023-10-05T22:31:43.221" v="6652" actId="478"/>
          <ac:spMkLst>
            <pc:docMk/>
            <pc:sldMk cId="285830901" sldId="274"/>
            <ac:spMk id="2" creationId="{09140014-73D5-419B-8867-972BB18D52D4}"/>
          </ac:spMkLst>
        </pc:spChg>
        <pc:spChg chg="add mod">
          <ac:chgData name="João Gaspar" userId="7dec15aa-df9c-4e56-83fb-de5e1da84347" providerId="ADAL" clId="{21997ABA-CA2B-4EB7-86C8-5975BFF39B4F}" dt="2023-10-05T22:31:40.840" v="6651"/>
          <ac:spMkLst>
            <pc:docMk/>
            <pc:sldMk cId="285830901" sldId="274"/>
            <ac:spMk id="5" creationId="{78084D94-043C-CD8D-010E-6A287FC7EF2C}"/>
          </ac:spMkLst>
        </pc:spChg>
        <pc:spChg chg="mod">
          <ac:chgData name="João Gaspar" userId="7dec15aa-df9c-4e56-83fb-de5e1da84347" providerId="ADAL" clId="{21997ABA-CA2B-4EB7-86C8-5975BFF39B4F}" dt="2023-10-05T22:57:33.597" v="7654" actId="255"/>
          <ac:spMkLst>
            <pc:docMk/>
            <pc:sldMk cId="285830901" sldId="274"/>
            <ac:spMk id="6" creationId="{DC7EC256-2044-1A4C-EDA5-4AF1E5593C8E}"/>
          </ac:spMkLst>
        </pc:spChg>
        <pc:spChg chg="mod">
          <ac:chgData name="João Gaspar" userId="7dec15aa-df9c-4e56-83fb-de5e1da84347" providerId="ADAL" clId="{21997ABA-CA2B-4EB7-86C8-5975BFF39B4F}" dt="2023-10-05T22:57:22.561" v="7652" actId="403"/>
          <ac:spMkLst>
            <pc:docMk/>
            <pc:sldMk cId="285830901" sldId="274"/>
            <ac:spMk id="10" creationId="{5D40D39E-8FDE-13D5-F20F-DD49BF4BE859}"/>
          </ac:spMkLst>
        </pc:spChg>
        <pc:spChg chg="add del mod">
          <ac:chgData name="João Gaspar" userId="7dec15aa-df9c-4e56-83fb-de5e1da84347" providerId="ADAL" clId="{21997ABA-CA2B-4EB7-86C8-5975BFF39B4F}" dt="2023-10-05T22:31:45.048" v="6653" actId="478"/>
          <ac:spMkLst>
            <pc:docMk/>
            <pc:sldMk cId="285830901" sldId="274"/>
            <ac:spMk id="11" creationId="{EAAB0EFD-6307-8C63-C0E1-1E996950589D}"/>
          </ac:spMkLst>
        </pc:spChg>
        <pc:spChg chg="add del mod">
          <ac:chgData name="João Gaspar" userId="7dec15aa-df9c-4e56-83fb-de5e1da84347" providerId="ADAL" clId="{21997ABA-CA2B-4EB7-86C8-5975BFF39B4F}" dt="2023-10-05T22:32:23.650" v="6666" actId="478"/>
          <ac:spMkLst>
            <pc:docMk/>
            <pc:sldMk cId="285830901" sldId="274"/>
            <ac:spMk id="15" creationId="{431859E2-1EB0-2C27-7C0F-EDE5AF906652}"/>
          </ac:spMkLst>
        </pc:spChg>
        <pc:spChg chg="add del mod">
          <ac:chgData name="João Gaspar" userId="7dec15aa-df9c-4e56-83fb-de5e1da84347" providerId="ADAL" clId="{21997ABA-CA2B-4EB7-86C8-5975BFF39B4F}" dt="2023-10-05T22:33:10.641" v="6673"/>
          <ac:spMkLst>
            <pc:docMk/>
            <pc:sldMk cId="285830901" sldId="274"/>
            <ac:spMk id="17" creationId="{6F701415-D2DC-8443-D39E-40E2E9DC06E3}"/>
          </ac:spMkLst>
        </pc:spChg>
        <pc:picChg chg="add del mod">
          <ac:chgData name="João Gaspar" userId="7dec15aa-df9c-4e56-83fb-de5e1da84347" providerId="ADAL" clId="{21997ABA-CA2B-4EB7-86C8-5975BFF39B4F}" dt="2023-10-05T22:32:21.603" v="6665" actId="478"/>
          <ac:picMkLst>
            <pc:docMk/>
            <pc:sldMk cId="285830901" sldId="274"/>
            <ac:picMk id="3" creationId="{B04CB9B1-8180-3816-21F1-F3C8CC246C96}"/>
          </ac:picMkLst>
        </pc:picChg>
        <pc:picChg chg="add del mod">
          <ac:chgData name="João Gaspar" userId="7dec15aa-df9c-4e56-83fb-de5e1da84347" providerId="ADAL" clId="{21997ABA-CA2B-4EB7-86C8-5975BFF39B4F}" dt="2023-10-05T22:32:18.067" v="6663" actId="478"/>
          <ac:picMkLst>
            <pc:docMk/>
            <pc:sldMk cId="285830901" sldId="274"/>
            <ac:picMk id="12" creationId="{9E7AB8E4-E6EE-8522-D1B1-7559133464B8}"/>
          </ac:picMkLst>
        </pc:picChg>
        <pc:picChg chg="mod">
          <ac:chgData name="João Gaspar" userId="7dec15aa-df9c-4e56-83fb-de5e1da84347" providerId="ADAL" clId="{21997ABA-CA2B-4EB7-86C8-5975BFF39B4F}" dt="2023-10-05T22:57:55.389" v="7656" actId="1076"/>
          <ac:picMkLst>
            <pc:docMk/>
            <pc:sldMk cId="285830901" sldId="274"/>
            <ac:picMk id="14" creationId="{E7C78DCE-507F-ACE2-3C47-36DF18A3C41F}"/>
          </ac:picMkLst>
        </pc:picChg>
        <pc:picChg chg="add del mod">
          <ac:chgData name="João Gaspar" userId="7dec15aa-df9c-4e56-83fb-de5e1da84347" providerId="ADAL" clId="{21997ABA-CA2B-4EB7-86C8-5975BFF39B4F}" dt="2023-10-05T22:32:56.214" v="6671" actId="478"/>
          <ac:picMkLst>
            <pc:docMk/>
            <pc:sldMk cId="285830901" sldId="274"/>
            <ac:picMk id="16" creationId="{B32416C7-A082-734D-C683-86FD202BE435}"/>
          </ac:picMkLst>
        </pc:picChg>
        <pc:picChg chg="add del mod">
          <ac:chgData name="João Gaspar" userId="7dec15aa-df9c-4e56-83fb-de5e1da84347" providerId="ADAL" clId="{21997ABA-CA2B-4EB7-86C8-5975BFF39B4F}" dt="2023-10-05T22:57:56.793" v="7657" actId="478"/>
          <ac:picMkLst>
            <pc:docMk/>
            <pc:sldMk cId="285830901" sldId="274"/>
            <ac:picMk id="18" creationId="{E416192E-AAA6-4478-17C8-DA9345414F23}"/>
          </ac:picMkLst>
        </pc:picChg>
      </pc:sldChg>
      <pc:sldChg chg="addSp delSp modSp add del mod">
        <pc:chgData name="João Gaspar" userId="7dec15aa-df9c-4e56-83fb-de5e1da84347" providerId="ADAL" clId="{21997ABA-CA2B-4EB7-86C8-5975BFF39B4F}" dt="2023-10-05T22:31:26.624" v="6650" actId="47"/>
        <pc:sldMkLst>
          <pc:docMk/>
          <pc:sldMk cId="1417247405" sldId="278"/>
        </pc:sldMkLst>
        <pc:picChg chg="add del mod">
          <ac:chgData name="João Gaspar" userId="7dec15aa-df9c-4e56-83fb-de5e1da84347" providerId="ADAL" clId="{21997ABA-CA2B-4EB7-86C8-5975BFF39B4F}" dt="2023-10-05T22:31:25.243" v="6649" actId="478"/>
          <ac:picMkLst>
            <pc:docMk/>
            <pc:sldMk cId="1417247405" sldId="278"/>
            <ac:picMk id="3" creationId="{09A92961-2570-9A75-AB4A-FF5763FE2D0D}"/>
          </ac:picMkLst>
        </pc:picChg>
      </pc:sldChg>
    </pc:docChg>
  </pc:docChgLst>
  <pc:docChgLst>
    <pc:chgData name="João Gaspar" userId="S::j.gaspar@ua.pt::7dec15aa-df9c-4e56-83fb-de5e1da84347" providerId="AD" clId="Web-{B33FB88B-D010-FADE-F7EA-4E5CC255EE23}"/>
    <pc:docChg chg="modSld">
      <pc:chgData name="João Gaspar" userId="S::j.gaspar@ua.pt::7dec15aa-df9c-4e56-83fb-de5e1da84347" providerId="AD" clId="Web-{B33FB88B-D010-FADE-F7EA-4E5CC255EE23}" dt="2023-09-30T17:53:37.140" v="9"/>
      <pc:docMkLst>
        <pc:docMk/>
      </pc:docMkLst>
      <pc:sldChg chg="addSp delSp modSp">
        <pc:chgData name="João Gaspar" userId="S::j.gaspar@ua.pt::7dec15aa-df9c-4e56-83fb-de5e1da84347" providerId="AD" clId="Web-{B33FB88B-D010-FADE-F7EA-4E5CC255EE23}" dt="2023-09-30T17:53:37.140" v="9"/>
        <pc:sldMkLst>
          <pc:docMk/>
          <pc:sldMk cId="1429429409" sldId="261"/>
        </pc:sldMkLst>
        <pc:spChg chg="mod">
          <ac:chgData name="João Gaspar" userId="S::j.gaspar@ua.pt::7dec15aa-df9c-4e56-83fb-de5e1da84347" providerId="AD" clId="Web-{B33FB88B-D010-FADE-F7EA-4E5CC255EE23}" dt="2023-09-30T17:53:22.452" v="2" actId="20577"/>
          <ac:spMkLst>
            <pc:docMk/>
            <pc:sldMk cId="1429429409" sldId="261"/>
            <ac:spMk id="3" creationId="{D851C395-6BC4-4F00-B40B-069DBBB7C08B}"/>
          </ac:spMkLst>
        </pc:spChg>
        <pc:spChg chg="mod">
          <ac:chgData name="João Gaspar" userId="S::j.gaspar@ua.pt::7dec15aa-df9c-4e56-83fb-de5e1da84347" providerId="AD" clId="Web-{B33FB88B-D010-FADE-F7EA-4E5CC255EE23}" dt="2023-09-30T17:53:21.233" v="1" actId="20577"/>
          <ac:spMkLst>
            <pc:docMk/>
            <pc:sldMk cId="1429429409" sldId="261"/>
            <ac:spMk id="4" creationId="{A1D16151-9486-4A03-AE3A-F1CC562E0564}"/>
          </ac:spMkLst>
        </pc:spChg>
        <pc:spChg chg="mod">
          <ac:chgData name="João Gaspar" userId="S::j.gaspar@ua.pt::7dec15aa-df9c-4e56-83fb-de5e1da84347" providerId="AD" clId="Web-{B33FB88B-D010-FADE-F7EA-4E5CC255EE23}" dt="2023-09-30T17:53:26.405" v="5" actId="20577"/>
          <ac:spMkLst>
            <pc:docMk/>
            <pc:sldMk cId="1429429409" sldId="261"/>
            <ac:spMk id="5" creationId="{DDE59236-37DD-4582-A2A0-3F9A13A3B55D}"/>
          </ac:spMkLst>
        </pc:spChg>
        <pc:spChg chg="add del mod">
          <ac:chgData name="João Gaspar" userId="S::j.gaspar@ua.pt::7dec15aa-df9c-4e56-83fb-de5e1da84347" providerId="AD" clId="Web-{B33FB88B-D010-FADE-F7EA-4E5CC255EE23}" dt="2023-09-30T17:53:37.140" v="9"/>
          <ac:spMkLst>
            <pc:docMk/>
            <pc:sldMk cId="1429429409" sldId="261"/>
            <ac:spMk id="6" creationId="{DE1CCF0F-F0BB-42D7-B3C2-C29336739F32}"/>
          </ac:spMkLst>
        </pc:spChg>
        <pc:spChg chg="mod">
          <ac:chgData name="João Gaspar" userId="S::j.gaspar@ua.pt::7dec15aa-df9c-4e56-83fb-de5e1da84347" providerId="AD" clId="Web-{B33FB88B-D010-FADE-F7EA-4E5CC255EE23}" dt="2023-09-30T17:53:29.358" v="7" actId="20577"/>
          <ac:spMkLst>
            <pc:docMk/>
            <pc:sldMk cId="1429429409" sldId="261"/>
            <ac:spMk id="7" creationId="{1F939793-2181-4A3D-9C5A-CE676CC83EC0}"/>
          </ac:spMkLst>
        </pc:spChg>
        <pc:spChg chg="mod">
          <ac:chgData name="João Gaspar" userId="S::j.gaspar@ua.pt::7dec15aa-df9c-4e56-83fb-de5e1da84347" providerId="AD" clId="Web-{B33FB88B-D010-FADE-F7EA-4E5CC255EE23}" dt="2023-09-30T17:53:27.905" v="6" actId="20577"/>
          <ac:spMkLst>
            <pc:docMk/>
            <pc:sldMk cId="1429429409" sldId="261"/>
            <ac:spMk id="8" creationId="{C9FA0B0D-7B36-4D63-86BD-20E6E1B6A0D8}"/>
          </ac:spMkLst>
        </pc:spChg>
        <pc:spChg chg="add del mod">
          <ac:chgData name="João Gaspar" userId="S::j.gaspar@ua.pt::7dec15aa-df9c-4e56-83fb-de5e1da84347" providerId="AD" clId="Web-{B33FB88B-D010-FADE-F7EA-4E5CC255EE23}" dt="2023-09-30T17:53:37.140" v="9"/>
          <ac:spMkLst>
            <pc:docMk/>
            <pc:sldMk cId="1429429409" sldId="261"/>
            <ac:spMk id="12" creationId="{B86EB64F-D88A-CC43-D19F-B898F00A34EB}"/>
          </ac:spMkLst>
        </pc:spChg>
      </pc:sldChg>
      <pc:sldChg chg="modSp">
        <pc:chgData name="João Gaspar" userId="S::j.gaspar@ua.pt::7dec15aa-df9c-4e56-83fb-de5e1da84347" providerId="AD" clId="Web-{B33FB88B-D010-FADE-F7EA-4E5CC255EE23}" dt="2023-09-30T17:53:16.202" v="0" actId="20577"/>
        <pc:sldMkLst>
          <pc:docMk/>
          <pc:sldMk cId="1742861620" sldId="266"/>
        </pc:sldMkLst>
        <pc:spChg chg="mod">
          <ac:chgData name="João Gaspar" userId="S::j.gaspar@ua.pt::7dec15aa-df9c-4e56-83fb-de5e1da84347" providerId="AD" clId="Web-{B33FB88B-D010-FADE-F7EA-4E5CC255EE23}" dt="2023-09-30T17:53:16.202" v="0" actId="20577"/>
          <ac:spMkLst>
            <pc:docMk/>
            <pc:sldMk cId="1742861620" sldId="266"/>
            <ac:spMk id="3" creationId="{FED19BCA-B61F-4EA6-A1FB-CCA3BD8506FB}"/>
          </ac:spMkLst>
        </pc:spChg>
      </pc:sldChg>
    </pc:docChg>
  </pc:docChgLst>
  <pc:docChgLst>
    <pc:chgData name="Francisco Gonçalves" userId="S::franciscomg@ua.pt::154f8b54-0bc6-4623-b1d4-108074d4a3e3" providerId="AD" clId="Web-{0FD306DA-AEB5-1D16-7C8E-1B32F23AF5D9}"/>
    <pc:docChg chg="modSld sldOrd">
      <pc:chgData name="Francisco Gonçalves" userId="S::franciscomg@ua.pt::154f8b54-0bc6-4623-b1d4-108074d4a3e3" providerId="AD" clId="Web-{0FD306DA-AEB5-1D16-7C8E-1B32F23AF5D9}" dt="2023-10-05T22:54:05.058" v="114"/>
      <pc:docMkLst>
        <pc:docMk/>
      </pc:docMkLst>
      <pc:sldChg chg="ord">
        <pc:chgData name="Francisco Gonçalves" userId="S::franciscomg@ua.pt::154f8b54-0bc6-4623-b1d4-108074d4a3e3" providerId="AD" clId="Web-{0FD306DA-AEB5-1D16-7C8E-1B32F23AF5D9}" dt="2023-10-05T22:53:43.386" v="113"/>
        <pc:sldMkLst>
          <pc:docMk/>
          <pc:sldMk cId="1429429409" sldId="261"/>
        </pc:sldMkLst>
      </pc:sldChg>
      <pc:sldChg chg="ord">
        <pc:chgData name="Francisco Gonçalves" userId="S::franciscomg@ua.pt::154f8b54-0bc6-4623-b1d4-108074d4a3e3" providerId="AD" clId="Web-{0FD306DA-AEB5-1D16-7C8E-1B32F23AF5D9}" dt="2023-10-05T22:34:37.030" v="0"/>
        <pc:sldMkLst>
          <pc:docMk/>
          <pc:sldMk cId="379728094" sldId="262"/>
        </pc:sldMkLst>
      </pc:sldChg>
      <pc:sldChg chg="modSp">
        <pc:chgData name="Francisco Gonçalves" userId="S::franciscomg@ua.pt::154f8b54-0bc6-4623-b1d4-108074d4a3e3" providerId="AD" clId="Web-{0FD306DA-AEB5-1D16-7C8E-1B32F23AF5D9}" dt="2023-10-05T22:52:30.055" v="104" actId="20577"/>
        <pc:sldMkLst>
          <pc:docMk/>
          <pc:sldMk cId="1742861620" sldId="266"/>
        </pc:sldMkLst>
        <pc:spChg chg="mod">
          <ac:chgData name="Francisco Gonçalves" userId="S::franciscomg@ua.pt::154f8b54-0bc6-4623-b1d4-108074d4a3e3" providerId="AD" clId="Web-{0FD306DA-AEB5-1D16-7C8E-1B32F23AF5D9}" dt="2023-10-05T22:52:30.055" v="104" actId="20577"/>
          <ac:spMkLst>
            <pc:docMk/>
            <pc:sldMk cId="1742861620" sldId="266"/>
            <ac:spMk id="3" creationId="{FED19BCA-B61F-4EA6-A1FB-CCA3BD8506FB}"/>
          </ac:spMkLst>
        </pc:spChg>
      </pc:sldChg>
      <pc:sldChg chg="ord">
        <pc:chgData name="Francisco Gonçalves" userId="S::franciscomg@ua.pt::154f8b54-0bc6-4623-b1d4-108074d4a3e3" providerId="AD" clId="Web-{0FD306DA-AEB5-1D16-7C8E-1B32F23AF5D9}" dt="2023-10-05T22:53:18.369" v="109"/>
        <pc:sldMkLst>
          <pc:docMk/>
          <pc:sldMk cId="3503627784" sldId="273"/>
        </pc:sldMkLst>
      </pc:sldChg>
      <pc:sldChg chg="ord">
        <pc:chgData name="Francisco Gonçalves" userId="S::franciscomg@ua.pt::154f8b54-0bc6-4623-b1d4-108074d4a3e3" providerId="AD" clId="Web-{0FD306DA-AEB5-1D16-7C8E-1B32F23AF5D9}" dt="2023-10-05T22:54:05.058" v="114"/>
        <pc:sldMkLst>
          <pc:docMk/>
          <pc:sldMk cId="666579898" sldId="276"/>
        </pc:sldMkLst>
      </pc:sldChg>
      <pc:sldChg chg="modSp">
        <pc:chgData name="Francisco Gonçalves" userId="S::franciscomg@ua.pt::154f8b54-0bc6-4623-b1d4-108074d4a3e3" providerId="AD" clId="Web-{0FD306DA-AEB5-1D16-7C8E-1B32F23AF5D9}" dt="2023-10-05T22:42:53.518" v="4"/>
        <pc:sldMkLst>
          <pc:docMk/>
          <pc:sldMk cId="1898784204" sldId="277"/>
        </pc:sldMkLst>
        <pc:picChg chg="mod">
          <ac:chgData name="Francisco Gonçalves" userId="S::franciscomg@ua.pt::154f8b54-0bc6-4623-b1d4-108074d4a3e3" providerId="AD" clId="Web-{0FD306DA-AEB5-1D16-7C8E-1B32F23AF5D9}" dt="2023-10-05T22:42:53.518" v="4"/>
          <ac:picMkLst>
            <pc:docMk/>
            <pc:sldMk cId="1898784204" sldId="277"/>
            <ac:picMk id="5" creationId="{7544EF04-B5EB-45BA-B623-28BEE4B260BA}"/>
          </ac:picMkLst>
        </pc:picChg>
      </pc:sldChg>
    </pc:docChg>
  </pc:docChgLst>
  <pc:docChgLst>
    <pc:chgData name="Ricardo Dias" userId="S::rndias@ua.pt::1c28b21a-aff0-4b12-936f-8771e866ac53" providerId="AD" clId="Web-{2ECA02A6-A2DC-C6CD-81C6-61176985763F}"/>
    <pc:docChg chg="addSld modSld">
      <pc:chgData name="Ricardo Dias" userId="S::rndias@ua.pt::1c28b21a-aff0-4b12-936f-8771e866ac53" providerId="AD" clId="Web-{2ECA02A6-A2DC-C6CD-81C6-61176985763F}" dt="2023-10-05T21:03:19.324" v="110" actId="1076"/>
      <pc:docMkLst>
        <pc:docMk/>
      </pc:docMkLst>
      <pc:sldChg chg="modSp add replId">
        <pc:chgData name="Ricardo Dias" userId="S::rndias@ua.pt::1c28b21a-aff0-4b12-936f-8771e866ac53" providerId="AD" clId="Web-{2ECA02A6-A2DC-C6CD-81C6-61176985763F}" dt="2023-10-05T21:03:19.324" v="110" actId="1076"/>
        <pc:sldMkLst>
          <pc:docMk/>
          <pc:sldMk cId="666579898" sldId="276"/>
        </pc:sldMkLst>
        <pc:spChg chg="mod">
          <ac:chgData name="Ricardo Dias" userId="S::rndias@ua.pt::1c28b21a-aff0-4b12-936f-8771e866ac53" providerId="AD" clId="Web-{2ECA02A6-A2DC-C6CD-81C6-61176985763F}" dt="2023-10-05T21:01:05.819" v="104" actId="1076"/>
          <ac:spMkLst>
            <pc:docMk/>
            <pc:sldMk cId="666579898" sldId="276"/>
            <ac:spMk id="2" creationId="{476ECAB6-86BA-20D5-AEA7-F0BC21DE8F98}"/>
          </ac:spMkLst>
        </pc:spChg>
        <pc:spChg chg="mod">
          <ac:chgData name="Ricardo Dias" userId="S::rndias@ua.pt::1c28b21a-aff0-4b12-936f-8771e866ac53" providerId="AD" clId="Web-{2ECA02A6-A2DC-C6CD-81C6-61176985763F}" dt="2023-10-05T21:01:05.819" v="103" actId="1076"/>
          <ac:spMkLst>
            <pc:docMk/>
            <pc:sldMk cId="666579898" sldId="276"/>
            <ac:spMk id="5" creationId="{C1018CC3-01DF-37B9-8BA9-7AB01E3835AD}"/>
          </ac:spMkLst>
        </pc:spChg>
        <pc:spChg chg="mod">
          <ac:chgData name="Ricardo Dias" userId="S::rndias@ua.pt::1c28b21a-aff0-4b12-936f-8771e866ac53" providerId="AD" clId="Web-{2ECA02A6-A2DC-C6CD-81C6-61176985763F}" dt="2023-10-05T21:01:05.819" v="102" actId="1076"/>
          <ac:spMkLst>
            <pc:docMk/>
            <pc:sldMk cId="666579898" sldId="276"/>
            <ac:spMk id="6" creationId="{ADF9C90A-8BBF-6CF4-6851-BFE08AD628C2}"/>
          </ac:spMkLst>
        </pc:spChg>
        <pc:spChg chg="mod">
          <ac:chgData name="Ricardo Dias" userId="S::rndias@ua.pt::1c28b21a-aff0-4b12-936f-8771e866ac53" providerId="AD" clId="Web-{2ECA02A6-A2DC-C6CD-81C6-61176985763F}" dt="2023-10-05T21:01:05.819" v="101" actId="1076"/>
          <ac:spMkLst>
            <pc:docMk/>
            <pc:sldMk cId="666579898" sldId="276"/>
            <ac:spMk id="7" creationId="{81B5BD45-CDA7-3E47-D052-AD699812CCEF}"/>
          </ac:spMkLst>
        </pc:spChg>
        <pc:spChg chg="mod">
          <ac:chgData name="Ricardo Dias" userId="S::rndias@ua.pt::1c28b21a-aff0-4b12-936f-8771e866ac53" providerId="AD" clId="Web-{2ECA02A6-A2DC-C6CD-81C6-61176985763F}" dt="2023-10-05T21:02:21.665" v="107" actId="1076"/>
          <ac:spMkLst>
            <pc:docMk/>
            <pc:sldMk cId="666579898" sldId="276"/>
            <ac:spMk id="10" creationId="{374652D5-8003-3F0C-9F6B-BFF585EA016E}"/>
          </ac:spMkLst>
        </pc:spChg>
        <pc:spChg chg="mod">
          <ac:chgData name="Ricardo Dias" userId="S::rndias@ua.pt::1c28b21a-aff0-4b12-936f-8771e866ac53" providerId="AD" clId="Web-{2ECA02A6-A2DC-C6CD-81C6-61176985763F}" dt="2023-10-05T21:03:04.995" v="109" actId="14100"/>
          <ac:spMkLst>
            <pc:docMk/>
            <pc:sldMk cId="666579898" sldId="276"/>
            <ac:spMk id="11" creationId="{9115CA01-3587-B0E0-53BB-FBCC0F90742E}"/>
          </ac:spMkLst>
        </pc:spChg>
        <pc:spChg chg="mod">
          <ac:chgData name="Ricardo Dias" userId="S::rndias@ua.pt::1c28b21a-aff0-4b12-936f-8771e866ac53" providerId="AD" clId="Web-{2ECA02A6-A2DC-C6CD-81C6-61176985763F}" dt="2023-10-05T21:01:05.819" v="98" actId="1076"/>
          <ac:spMkLst>
            <pc:docMk/>
            <pc:sldMk cId="666579898" sldId="276"/>
            <ac:spMk id="12" creationId="{AFC0D04E-04DB-79EB-60F0-4CDDA9674777}"/>
          </ac:spMkLst>
        </pc:spChg>
        <pc:spChg chg="mod">
          <ac:chgData name="Ricardo Dias" userId="S::rndias@ua.pt::1c28b21a-aff0-4b12-936f-8771e866ac53" providerId="AD" clId="Web-{2ECA02A6-A2DC-C6CD-81C6-61176985763F}" dt="2023-10-05T21:01:05.819" v="91" actId="1076"/>
          <ac:spMkLst>
            <pc:docMk/>
            <pc:sldMk cId="666579898" sldId="276"/>
            <ac:spMk id="28" creationId="{BD85CA87-6F32-0A49-BD2C-143F68A48D34}"/>
          </ac:spMkLst>
        </pc:spChg>
        <pc:spChg chg="mod">
          <ac:chgData name="Ricardo Dias" userId="S::rndias@ua.pt::1c28b21a-aff0-4b12-936f-8771e866ac53" providerId="AD" clId="Web-{2ECA02A6-A2DC-C6CD-81C6-61176985763F}" dt="2023-10-05T21:01:05.819" v="90" actId="1076"/>
          <ac:spMkLst>
            <pc:docMk/>
            <pc:sldMk cId="666579898" sldId="276"/>
            <ac:spMk id="29" creationId="{95D3CA91-B861-2ECD-F629-9D8FFE8ED5D0}"/>
          </ac:spMkLst>
        </pc:spChg>
        <pc:spChg chg="mod">
          <ac:chgData name="Ricardo Dias" userId="S::rndias@ua.pt::1c28b21a-aff0-4b12-936f-8771e866ac53" providerId="AD" clId="Web-{2ECA02A6-A2DC-C6CD-81C6-61176985763F}" dt="2023-10-05T21:01:05.819" v="89" actId="1076"/>
          <ac:spMkLst>
            <pc:docMk/>
            <pc:sldMk cId="666579898" sldId="276"/>
            <ac:spMk id="30" creationId="{D3BB2AEA-7D12-3E04-3EED-33E58F63F18D}"/>
          </ac:spMkLst>
        </pc:spChg>
        <pc:spChg chg="mod">
          <ac:chgData name="Ricardo Dias" userId="S::rndias@ua.pt::1c28b21a-aff0-4b12-936f-8771e866ac53" providerId="AD" clId="Web-{2ECA02A6-A2DC-C6CD-81C6-61176985763F}" dt="2023-10-05T21:01:05.819" v="88" actId="1076"/>
          <ac:spMkLst>
            <pc:docMk/>
            <pc:sldMk cId="666579898" sldId="276"/>
            <ac:spMk id="31" creationId="{DC2CB50E-AEDA-1E6B-EDB2-1568B0A27602}"/>
          </ac:spMkLst>
        </pc:spChg>
        <pc:spChg chg="mod">
          <ac:chgData name="Ricardo Dias" userId="S::rndias@ua.pt::1c28b21a-aff0-4b12-936f-8771e866ac53" providerId="AD" clId="Web-{2ECA02A6-A2DC-C6CD-81C6-61176985763F}" dt="2023-10-05T21:03:19.324" v="110" actId="1076"/>
          <ac:spMkLst>
            <pc:docMk/>
            <pc:sldMk cId="666579898" sldId="276"/>
            <ac:spMk id="32" creationId="{385108F0-7329-7634-65EE-08D0F83ECD10}"/>
          </ac:spMkLst>
        </pc:spChg>
        <pc:graphicFrameChg chg="mod modGraphic">
          <ac:chgData name="Ricardo Dias" userId="S::rndias@ua.pt::1c28b21a-aff0-4b12-936f-8771e866ac53" providerId="AD" clId="Web-{2ECA02A6-A2DC-C6CD-81C6-61176985763F}" dt="2023-10-05T21:02:23.618" v="108" actId="1076"/>
          <ac:graphicFrameMkLst>
            <pc:docMk/>
            <pc:sldMk cId="666579898" sldId="276"/>
            <ac:graphicFrameMk id="4" creationId="{390E7E75-E57A-4FF0-A0E4-A4DBCF6EA89A}"/>
          </ac:graphicFrameMkLst>
        </pc:graphicFrameChg>
        <pc:cxnChg chg="mod">
          <ac:chgData name="Ricardo Dias" userId="S::rndias@ua.pt::1c28b21a-aff0-4b12-936f-8771e866ac53" providerId="AD" clId="Web-{2ECA02A6-A2DC-C6CD-81C6-61176985763F}" dt="2023-10-05T21:01:05.819" v="96" actId="1076"/>
          <ac:cxnSpMkLst>
            <pc:docMk/>
            <pc:sldMk cId="666579898" sldId="276"/>
            <ac:cxnSpMk id="14" creationId="{23BCC293-2F26-EBBA-E7BD-114F4519DDF3}"/>
          </ac:cxnSpMkLst>
        </pc:cxnChg>
        <pc:cxnChg chg="mod">
          <ac:chgData name="Ricardo Dias" userId="S::rndias@ua.pt::1c28b21a-aff0-4b12-936f-8771e866ac53" providerId="AD" clId="Web-{2ECA02A6-A2DC-C6CD-81C6-61176985763F}" dt="2023-10-05T21:01:05.819" v="95" actId="1076"/>
          <ac:cxnSpMkLst>
            <pc:docMk/>
            <pc:sldMk cId="666579898" sldId="276"/>
            <ac:cxnSpMk id="18" creationId="{64E6B22D-B146-389E-B3E5-1BCBD2BF7D8E}"/>
          </ac:cxnSpMkLst>
        </pc:cxnChg>
        <pc:cxnChg chg="mod">
          <ac:chgData name="Ricardo Dias" userId="S::rndias@ua.pt::1c28b21a-aff0-4b12-936f-8771e866ac53" providerId="AD" clId="Web-{2ECA02A6-A2DC-C6CD-81C6-61176985763F}" dt="2023-10-05T21:01:05.819" v="94" actId="1076"/>
          <ac:cxnSpMkLst>
            <pc:docMk/>
            <pc:sldMk cId="666579898" sldId="276"/>
            <ac:cxnSpMk id="19" creationId="{911C329A-7AC8-30CE-C5A8-F1B67CDD4754}"/>
          </ac:cxnSpMkLst>
        </pc:cxnChg>
        <pc:cxnChg chg="mod">
          <ac:chgData name="Ricardo Dias" userId="S::rndias@ua.pt::1c28b21a-aff0-4b12-936f-8771e866ac53" providerId="AD" clId="Web-{2ECA02A6-A2DC-C6CD-81C6-61176985763F}" dt="2023-10-05T21:01:05.819" v="93" actId="1076"/>
          <ac:cxnSpMkLst>
            <pc:docMk/>
            <pc:sldMk cId="666579898" sldId="276"/>
            <ac:cxnSpMk id="22" creationId="{3C52B475-821E-0FAF-D7F7-530E6D6A9CF5}"/>
          </ac:cxnSpMkLst>
        </pc:cxnChg>
        <pc:cxnChg chg="mod">
          <ac:chgData name="Ricardo Dias" userId="S::rndias@ua.pt::1c28b21a-aff0-4b12-936f-8771e866ac53" providerId="AD" clId="Web-{2ECA02A6-A2DC-C6CD-81C6-61176985763F}" dt="2023-10-05T21:01:05.819" v="92" actId="1076"/>
          <ac:cxnSpMkLst>
            <pc:docMk/>
            <pc:sldMk cId="666579898" sldId="276"/>
            <ac:cxnSpMk id="25" creationId="{5F8EB6D3-2C82-3847-4A5A-F074991C7CA3}"/>
          </ac:cxnSpMkLst>
        </pc:cxnChg>
      </pc:sldChg>
    </pc:docChg>
  </pc:docChgLst>
  <pc:docChgLst>
    <pc:chgData name="Francisco Gonçalves" userId="S::franciscomg@ua.pt::154f8b54-0bc6-4623-b1d4-108074d4a3e3" providerId="AD" clId="Web-{47F6B9CB-0F11-9DB1-1B39-BB33FD3D8AE9}"/>
    <pc:docChg chg="modSld">
      <pc:chgData name="Francisco Gonçalves" userId="S::franciscomg@ua.pt::154f8b54-0bc6-4623-b1d4-108074d4a3e3" providerId="AD" clId="Web-{47F6B9CB-0F11-9DB1-1B39-BB33FD3D8AE9}" dt="2023-10-05T17:47:01.196" v="86" actId="20577"/>
      <pc:docMkLst>
        <pc:docMk/>
      </pc:docMkLst>
      <pc:sldChg chg="modSp">
        <pc:chgData name="Francisco Gonçalves" userId="S::franciscomg@ua.pt::154f8b54-0bc6-4623-b1d4-108074d4a3e3" providerId="AD" clId="Web-{47F6B9CB-0F11-9DB1-1B39-BB33FD3D8AE9}" dt="2023-10-05T17:47:01.196" v="86" actId="20577"/>
        <pc:sldMkLst>
          <pc:docMk/>
          <pc:sldMk cId="1742861620" sldId="266"/>
        </pc:sldMkLst>
        <pc:spChg chg="mod">
          <ac:chgData name="Francisco Gonçalves" userId="S::franciscomg@ua.pt::154f8b54-0bc6-4623-b1d4-108074d4a3e3" providerId="AD" clId="Web-{47F6B9CB-0F11-9DB1-1B39-BB33FD3D8AE9}" dt="2023-10-05T17:46:25.118" v="79" actId="1076"/>
          <ac:spMkLst>
            <pc:docMk/>
            <pc:sldMk cId="1742861620" sldId="266"/>
            <ac:spMk id="2" creationId="{4518FC28-E0BD-4387-B8BE-9965D1A57FF1}"/>
          </ac:spMkLst>
        </pc:spChg>
        <pc:spChg chg="mod">
          <ac:chgData name="Francisco Gonçalves" userId="S::franciscomg@ua.pt::154f8b54-0bc6-4623-b1d4-108074d4a3e3" providerId="AD" clId="Web-{47F6B9CB-0F11-9DB1-1B39-BB33FD3D8AE9}" dt="2023-10-05T17:47:01.196" v="86" actId="20577"/>
          <ac:spMkLst>
            <pc:docMk/>
            <pc:sldMk cId="1742861620" sldId="266"/>
            <ac:spMk id="3" creationId="{FED19BCA-B61F-4EA6-A1FB-CCA3BD8506FB}"/>
          </ac:spMkLst>
        </pc:spChg>
      </pc:sldChg>
    </pc:docChg>
  </pc:docChgLst>
  <pc:docChgLst>
    <pc:chgData name="Sérgio Correia" userId="S::sjlcorreia@ua.pt::09674410-0aca-4bb6-82ef-3e9b10f9fa66" providerId="AD" clId="Web-{3C6B680A-B81B-4BC9-611D-2B9B8D78EC83}"/>
    <pc:docChg chg="addSld delSld modSld sldOrd">
      <pc:chgData name="Sérgio Correia" userId="S::sjlcorreia@ua.pt::09674410-0aca-4bb6-82ef-3e9b10f9fa66" providerId="AD" clId="Web-{3C6B680A-B81B-4BC9-611D-2B9B8D78EC83}" dt="2023-10-05T22:42:19.204" v="306" actId="1076"/>
      <pc:docMkLst>
        <pc:docMk/>
      </pc:docMkLst>
      <pc:sldChg chg="modSp">
        <pc:chgData name="Sérgio Correia" userId="S::sjlcorreia@ua.pt::09674410-0aca-4bb6-82ef-3e9b10f9fa66" providerId="AD" clId="Web-{3C6B680A-B81B-4BC9-611D-2B9B8D78EC83}" dt="2023-10-05T21:11:51.497" v="235" actId="1076"/>
        <pc:sldMkLst>
          <pc:docMk/>
          <pc:sldMk cId="1713219598" sldId="257"/>
        </pc:sldMkLst>
        <pc:spChg chg="mod">
          <ac:chgData name="Sérgio Correia" userId="S::sjlcorreia@ua.pt::09674410-0aca-4bb6-82ef-3e9b10f9fa66" providerId="AD" clId="Web-{3C6B680A-B81B-4BC9-611D-2B9B8D78EC83}" dt="2023-10-05T21:11:51.497" v="235" actId="1076"/>
          <ac:spMkLst>
            <pc:docMk/>
            <pc:sldMk cId="1713219598" sldId="257"/>
            <ac:spMk id="2" creationId="{1BEF5859-10C9-4588-9727-B9362E26C29D}"/>
          </ac:spMkLst>
        </pc:spChg>
        <pc:spChg chg="mod">
          <ac:chgData name="Sérgio Correia" userId="S::sjlcorreia@ua.pt::09674410-0aca-4bb6-82ef-3e9b10f9fa66" providerId="AD" clId="Web-{3C6B680A-B81B-4BC9-611D-2B9B8D78EC83}" dt="2023-10-05T21:11:48.122" v="234" actId="1076"/>
          <ac:spMkLst>
            <pc:docMk/>
            <pc:sldMk cId="1713219598" sldId="257"/>
            <ac:spMk id="3" creationId="{5671D7E5-EF66-4BCD-8DAA-E9061157F0BE}"/>
          </ac:spMkLst>
        </pc:spChg>
      </pc:sldChg>
      <pc:sldChg chg="modSp">
        <pc:chgData name="Sérgio Correia" userId="S::sjlcorreia@ua.pt::09674410-0aca-4bb6-82ef-3e9b10f9fa66" providerId="AD" clId="Web-{3C6B680A-B81B-4BC9-611D-2B9B8D78EC83}" dt="2023-10-05T21:13:05.515" v="237" actId="1076"/>
        <pc:sldMkLst>
          <pc:docMk/>
          <pc:sldMk cId="3571516367" sldId="258"/>
        </pc:sldMkLst>
        <pc:spChg chg="mod">
          <ac:chgData name="Sérgio Correia" userId="S::sjlcorreia@ua.pt::09674410-0aca-4bb6-82ef-3e9b10f9fa66" providerId="AD" clId="Web-{3C6B680A-B81B-4BC9-611D-2B9B8D78EC83}" dt="2023-10-05T21:13:05.515" v="237" actId="1076"/>
          <ac:spMkLst>
            <pc:docMk/>
            <pc:sldMk cId="3571516367" sldId="258"/>
            <ac:spMk id="3" creationId="{9D5232F9-FD00-464A-9F17-619C91AEF8F3}"/>
          </ac:spMkLst>
        </pc:spChg>
      </pc:sldChg>
      <pc:sldChg chg="modSp">
        <pc:chgData name="Sérgio Correia" userId="S::sjlcorreia@ua.pt::09674410-0aca-4bb6-82ef-3e9b10f9fa66" providerId="AD" clId="Web-{3C6B680A-B81B-4BC9-611D-2B9B8D78EC83}" dt="2023-10-05T21:58:47.619" v="241" actId="1076"/>
        <pc:sldMkLst>
          <pc:docMk/>
          <pc:sldMk cId="379728094" sldId="262"/>
        </pc:sldMkLst>
        <pc:spChg chg="mod">
          <ac:chgData name="Sérgio Correia" userId="S::sjlcorreia@ua.pt::09674410-0aca-4bb6-82ef-3e9b10f9fa66" providerId="AD" clId="Web-{3C6B680A-B81B-4BC9-611D-2B9B8D78EC83}" dt="2023-10-05T21:58:47.619" v="241" actId="1076"/>
          <ac:spMkLst>
            <pc:docMk/>
            <pc:sldMk cId="379728094" sldId="262"/>
            <ac:spMk id="3" creationId="{DA8AFAA9-633A-475C-B8ED-840A34F7294D}"/>
          </ac:spMkLst>
        </pc:spChg>
      </pc:sldChg>
      <pc:sldChg chg="ord">
        <pc:chgData name="Sérgio Correia" userId="S::sjlcorreia@ua.pt::09674410-0aca-4bb6-82ef-3e9b10f9fa66" providerId="AD" clId="Web-{3C6B680A-B81B-4BC9-611D-2B9B8D78EC83}" dt="2023-10-05T22:21:59.721" v="290"/>
        <pc:sldMkLst>
          <pc:docMk/>
          <pc:sldMk cId="1742861620" sldId="266"/>
        </pc:sldMkLst>
      </pc:sldChg>
      <pc:sldChg chg="modSp">
        <pc:chgData name="Sérgio Correia" userId="S::sjlcorreia@ua.pt::09674410-0aca-4bb6-82ef-3e9b10f9fa66" providerId="AD" clId="Web-{3C6B680A-B81B-4BC9-611D-2B9B8D78EC83}" dt="2023-10-05T21:05:57.469" v="207" actId="1076"/>
        <pc:sldMkLst>
          <pc:docMk/>
          <pc:sldMk cId="2499682613" sldId="269"/>
        </pc:sldMkLst>
        <pc:spChg chg="mod">
          <ac:chgData name="Sérgio Correia" userId="S::sjlcorreia@ua.pt::09674410-0aca-4bb6-82ef-3e9b10f9fa66" providerId="AD" clId="Web-{3C6B680A-B81B-4BC9-611D-2B9B8D78EC83}" dt="2023-10-05T21:05:13.218" v="205" actId="14100"/>
          <ac:spMkLst>
            <pc:docMk/>
            <pc:sldMk cId="2499682613" sldId="269"/>
            <ac:spMk id="7" creationId="{81B5BD45-CDA7-3E47-D052-AD699812CCEF}"/>
          </ac:spMkLst>
        </pc:spChg>
        <pc:graphicFrameChg chg="mod">
          <ac:chgData name="Sérgio Correia" userId="S::sjlcorreia@ua.pt::09674410-0aca-4bb6-82ef-3e9b10f9fa66" providerId="AD" clId="Web-{3C6B680A-B81B-4BC9-611D-2B9B8D78EC83}" dt="2023-10-05T21:05:57.469" v="207" actId="1076"/>
          <ac:graphicFrameMkLst>
            <pc:docMk/>
            <pc:sldMk cId="2499682613" sldId="269"/>
            <ac:graphicFrameMk id="4" creationId="{390E7E75-E57A-4FF0-A0E4-A4DBCF6EA89A}"/>
          </ac:graphicFrameMkLst>
        </pc:graphicFrameChg>
      </pc:sldChg>
      <pc:sldChg chg="add del">
        <pc:chgData name="Sérgio Correia" userId="S::sjlcorreia@ua.pt::09674410-0aca-4bb6-82ef-3e9b10f9fa66" providerId="AD" clId="Web-{3C6B680A-B81B-4BC9-611D-2B9B8D78EC83}" dt="2023-10-05T22:33:53.858" v="298"/>
        <pc:sldMkLst>
          <pc:docMk/>
          <pc:sldMk cId="2896385493" sldId="270"/>
        </pc:sldMkLst>
      </pc:sldChg>
      <pc:sldChg chg="modSp">
        <pc:chgData name="Sérgio Correia" userId="S::sjlcorreia@ua.pt::09674410-0aca-4bb6-82ef-3e9b10f9fa66" providerId="AD" clId="Web-{3C6B680A-B81B-4BC9-611D-2B9B8D78EC83}" dt="2023-10-05T20:46:39.147" v="159" actId="1076"/>
        <pc:sldMkLst>
          <pc:docMk/>
          <pc:sldMk cId="1969787568" sldId="271"/>
        </pc:sldMkLst>
        <pc:spChg chg="mod">
          <ac:chgData name="Sérgio Correia" userId="S::sjlcorreia@ua.pt::09674410-0aca-4bb6-82ef-3e9b10f9fa66" providerId="AD" clId="Web-{3C6B680A-B81B-4BC9-611D-2B9B8D78EC83}" dt="2023-10-05T20:44:52.362" v="106" actId="20577"/>
          <ac:spMkLst>
            <pc:docMk/>
            <pc:sldMk cId="1969787568" sldId="271"/>
            <ac:spMk id="2" creationId="{8BDF1EDE-5423-435C-B149-87AB1BC22B83}"/>
          </ac:spMkLst>
        </pc:spChg>
        <pc:spChg chg="mod">
          <ac:chgData name="Sérgio Correia" userId="S::sjlcorreia@ua.pt::09674410-0aca-4bb6-82ef-3e9b10f9fa66" providerId="AD" clId="Web-{3C6B680A-B81B-4BC9-611D-2B9B8D78EC83}" dt="2023-10-05T20:45:04.706" v="133" actId="20577"/>
          <ac:spMkLst>
            <pc:docMk/>
            <pc:sldMk cId="1969787568" sldId="271"/>
            <ac:spMk id="3" creationId="{AF64C29E-DF30-4DC6-AB95-2016F9A703B6}"/>
          </ac:spMkLst>
        </pc:spChg>
        <pc:spChg chg="mod">
          <ac:chgData name="Sérgio Correia" userId="S::sjlcorreia@ua.pt::09674410-0aca-4bb6-82ef-3e9b10f9fa66" providerId="AD" clId="Web-{3C6B680A-B81B-4BC9-611D-2B9B8D78EC83}" dt="2023-10-05T20:46:39.147" v="159" actId="1076"/>
          <ac:spMkLst>
            <pc:docMk/>
            <pc:sldMk cId="1969787568" sldId="271"/>
            <ac:spMk id="5" creationId="{3990FA1B-5022-47AB-A0AE-8F5C5797997C}"/>
          </ac:spMkLst>
        </pc:spChg>
      </pc:sldChg>
      <pc:sldChg chg="addSp delSp modSp">
        <pc:chgData name="Sérgio Correia" userId="S::sjlcorreia@ua.pt::09674410-0aca-4bb6-82ef-3e9b10f9fa66" providerId="AD" clId="Web-{3C6B680A-B81B-4BC9-611D-2B9B8D78EC83}" dt="2023-10-05T22:00:40.485" v="244"/>
        <pc:sldMkLst>
          <pc:docMk/>
          <pc:sldMk cId="3503627784" sldId="273"/>
        </pc:sldMkLst>
        <pc:spChg chg="mod">
          <ac:chgData name="Sérgio Correia" userId="S::sjlcorreia@ua.pt::09674410-0aca-4bb6-82ef-3e9b10f9fa66" providerId="AD" clId="Web-{3C6B680A-B81B-4BC9-611D-2B9B8D78EC83}" dt="2023-10-05T20:46:14.208" v="158" actId="1076"/>
          <ac:spMkLst>
            <pc:docMk/>
            <pc:sldMk cId="3503627784" sldId="273"/>
            <ac:spMk id="7" creationId="{C4EAE9CD-F468-DDB1-B06F-9ED4EDB823A9}"/>
          </ac:spMkLst>
        </pc:spChg>
        <pc:spChg chg="mod">
          <ac:chgData name="Sérgio Correia" userId="S::sjlcorreia@ua.pt::09674410-0aca-4bb6-82ef-3e9b10f9fa66" providerId="AD" clId="Web-{3C6B680A-B81B-4BC9-611D-2B9B8D78EC83}" dt="2023-10-05T20:45:37.941" v="135" actId="1076"/>
          <ac:spMkLst>
            <pc:docMk/>
            <pc:sldMk cId="3503627784" sldId="273"/>
            <ac:spMk id="11" creationId="{7AFF75B1-77C6-6D67-6019-1355257FE2FF}"/>
          </ac:spMkLst>
        </pc:spChg>
        <pc:picChg chg="add del mod">
          <ac:chgData name="Sérgio Correia" userId="S::sjlcorreia@ua.pt::09674410-0aca-4bb6-82ef-3e9b10f9fa66" providerId="AD" clId="Web-{3C6B680A-B81B-4BC9-611D-2B9B8D78EC83}" dt="2023-10-05T22:00:40.485" v="244"/>
          <ac:picMkLst>
            <pc:docMk/>
            <pc:sldMk cId="3503627784" sldId="273"/>
            <ac:picMk id="2" creationId="{4C4C4AD7-CBF1-6E3F-DDA9-C8A7FB0A739D}"/>
          </ac:picMkLst>
        </pc:picChg>
      </pc:sldChg>
      <pc:sldChg chg="addSp delSp modSp add ord replId">
        <pc:chgData name="Sérgio Correia" userId="S::sjlcorreia@ua.pt::09674410-0aca-4bb6-82ef-3e9b10f9fa66" providerId="AD" clId="Web-{3C6B680A-B81B-4BC9-611D-2B9B8D78EC83}" dt="2023-10-05T22:35:03.847" v="299"/>
        <pc:sldMkLst>
          <pc:docMk/>
          <pc:sldMk cId="285830901" sldId="274"/>
        </pc:sldMkLst>
        <pc:spChg chg="mod">
          <ac:chgData name="Sérgio Correia" userId="S::sjlcorreia@ua.pt::09674410-0aca-4bb6-82ef-3e9b10f9fa66" providerId="AD" clId="Web-{3C6B680A-B81B-4BC9-611D-2B9B8D78EC83}" dt="2023-10-05T21:24:22.241" v="239" actId="1076"/>
          <ac:spMkLst>
            <pc:docMk/>
            <pc:sldMk cId="285830901" sldId="274"/>
            <ac:spMk id="2" creationId="{09140014-73D5-419B-8867-972BB18D52D4}"/>
          </ac:spMkLst>
        </pc:spChg>
        <pc:spChg chg="add del">
          <ac:chgData name="Sérgio Correia" userId="S::sjlcorreia@ua.pt::09674410-0aca-4bb6-82ef-3e9b10f9fa66" providerId="AD" clId="Web-{3C6B680A-B81B-4BC9-611D-2B9B8D78EC83}" dt="2023-10-05T22:27:58.086" v="294"/>
          <ac:spMkLst>
            <pc:docMk/>
            <pc:sldMk cId="285830901" sldId="274"/>
            <ac:spMk id="4" creationId="{1C1BF10A-F300-9CB1-2F4F-F1C7784BA184}"/>
          </ac:spMkLst>
        </pc:spChg>
        <pc:spChg chg="mod">
          <ac:chgData name="Sérgio Correia" userId="S::sjlcorreia@ua.pt::09674410-0aca-4bb6-82ef-3e9b10f9fa66" providerId="AD" clId="Web-{3C6B680A-B81B-4BC9-611D-2B9B8D78EC83}" dt="2023-10-05T21:10:17.166" v="230" actId="20577"/>
          <ac:spMkLst>
            <pc:docMk/>
            <pc:sldMk cId="285830901" sldId="274"/>
            <ac:spMk id="6" creationId="{DC7EC256-2044-1A4C-EDA5-4AF1E5593C8E}"/>
          </ac:spMkLst>
        </pc:spChg>
        <pc:spChg chg="mod">
          <ac:chgData name="Sérgio Correia" userId="S::sjlcorreia@ua.pt::09674410-0aca-4bb6-82ef-3e9b10f9fa66" providerId="AD" clId="Web-{3C6B680A-B81B-4BC9-611D-2B9B8D78EC83}" dt="2023-10-05T22:20:19.355" v="288" actId="20577"/>
          <ac:spMkLst>
            <pc:docMk/>
            <pc:sldMk cId="285830901" sldId="274"/>
            <ac:spMk id="10" creationId="{5D40D39E-8FDE-13D5-F20F-DD49BF4BE859}"/>
          </ac:spMkLst>
        </pc:spChg>
        <pc:spChg chg="add del mod">
          <ac:chgData name="Sérgio Correia" userId="S::sjlcorreia@ua.pt::09674410-0aca-4bb6-82ef-3e9b10f9fa66" providerId="AD" clId="Web-{3C6B680A-B81B-4BC9-611D-2B9B8D78EC83}" dt="2023-10-05T20:13:08.431" v="4"/>
          <ac:spMkLst>
            <pc:docMk/>
            <pc:sldMk cId="285830901" sldId="274"/>
            <ac:spMk id="11" creationId="{34328017-79EE-8312-4BDA-BF271A052DA2}"/>
          </ac:spMkLst>
        </pc:spChg>
        <pc:spChg chg="add del mod">
          <ac:chgData name="Sérgio Correia" userId="S::sjlcorreia@ua.pt::09674410-0aca-4bb6-82ef-3e9b10f9fa66" providerId="AD" clId="Web-{3C6B680A-B81B-4BC9-611D-2B9B8D78EC83}" dt="2023-10-05T21:06:48.158" v="209"/>
          <ac:spMkLst>
            <pc:docMk/>
            <pc:sldMk cId="285830901" sldId="274"/>
            <ac:spMk id="13" creationId="{D87676C9-8826-D7C4-23AE-921A306CCCEF}"/>
          </ac:spMkLst>
        </pc:spChg>
        <pc:picChg chg="add mod">
          <ac:chgData name="Sérgio Correia" userId="S::sjlcorreia@ua.pt::09674410-0aca-4bb6-82ef-3e9b10f9fa66" providerId="AD" clId="Web-{3C6B680A-B81B-4BC9-611D-2B9B8D78EC83}" dt="2023-10-05T20:13:32.510" v="10" actId="1076"/>
          <ac:picMkLst>
            <pc:docMk/>
            <pc:sldMk cId="285830901" sldId="274"/>
            <ac:picMk id="3" creationId="{B04CB9B1-8180-3816-21F1-F3C8CC246C96}"/>
          </ac:picMkLst>
        </pc:picChg>
        <pc:picChg chg="del">
          <ac:chgData name="Sérgio Correia" userId="S::sjlcorreia@ua.pt::09674410-0aca-4bb6-82ef-3e9b10f9fa66" providerId="AD" clId="Web-{3C6B680A-B81B-4BC9-611D-2B9B8D78EC83}" dt="2023-10-05T20:19:26.741" v="12"/>
          <ac:picMkLst>
            <pc:docMk/>
            <pc:sldMk cId="285830901" sldId="274"/>
            <ac:picMk id="5" creationId="{15D03A89-6085-B07C-A0BF-6F3F63DA35B4}"/>
          </ac:picMkLst>
        </pc:picChg>
        <pc:picChg chg="del">
          <ac:chgData name="Sérgio Correia" userId="S::sjlcorreia@ua.pt::09674410-0aca-4bb6-82ef-3e9b10f9fa66" providerId="AD" clId="Web-{3C6B680A-B81B-4BC9-611D-2B9B8D78EC83}" dt="2023-10-05T20:12:54.677" v="2"/>
          <ac:picMkLst>
            <pc:docMk/>
            <pc:sldMk cId="285830901" sldId="274"/>
            <ac:picMk id="7" creationId="{CFEF92F1-ABCE-5C40-6AE1-1BE8684F55AC}"/>
          </ac:picMkLst>
        </pc:picChg>
        <pc:picChg chg="add mod">
          <ac:chgData name="Sérgio Correia" userId="S::sjlcorreia@ua.pt::09674410-0aca-4bb6-82ef-3e9b10f9fa66" providerId="AD" clId="Web-{3C6B680A-B81B-4BC9-611D-2B9B8D78EC83}" dt="2023-10-05T21:07:45.989" v="220" actId="14100"/>
          <ac:picMkLst>
            <pc:docMk/>
            <pc:sldMk cId="285830901" sldId="274"/>
            <ac:picMk id="14" creationId="{E7C78DCE-507F-ACE2-3C47-36DF18A3C41F}"/>
          </ac:picMkLst>
        </pc:picChg>
      </pc:sldChg>
      <pc:sldChg chg="addSp delSp modSp">
        <pc:chgData name="Sérgio Correia" userId="S::sjlcorreia@ua.pt::09674410-0aca-4bb6-82ef-3e9b10f9fa66" providerId="AD" clId="Web-{3C6B680A-B81B-4BC9-611D-2B9B8D78EC83}" dt="2023-10-05T22:06:13.349" v="248"/>
        <pc:sldMkLst>
          <pc:docMk/>
          <pc:sldMk cId="1109566415" sldId="275"/>
        </pc:sldMkLst>
        <pc:picChg chg="add del mod">
          <ac:chgData name="Sérgio Correia" userId="S::sjlcorreia@ua.pt::09674410-0aca-4bb6-82ef-3e9b10f9fa66" providerId="AD" clId="Web-{3C6B680A-B81B-4BC9-611D-2B9B8D78EC83}" dt="2023-10-05T22:06:13.349" v="248"/>
          <ac:picMkLst>
            <pc:docMk/>
            <pc:sldMk cId="1109566415" sldId="275"/>
            <ac:picMk id="3" creationId="{9D0658C1-BA46-C87D-B6E1-AAC1C3A96D64}"/>
          </ac:picMkLst>
        </pc:picChg>
      </pc:sldChg>
      <pc:sldChg chg="modSp ord">
        <pc:chgData name="Sérgio Correia" userId="S::sjlcorreia@ua.pt::09674410-0aca-4bb6-82ef-3e9b10f9fa66" providerId="AD" clId="Web-{3C6B680A-B81B-4BC9-611D-2B9B8D78EC83}" dt="2023-10-05T22:21:29.375" v="289"/>
        <pc:sldMkLst>
          <pc:docMk/>
          <pc:sldMk cId="666579898" sldId="276"/>
        </pc:sldMkLst>
        <pc:spChg chg="mod">
          <ac:chgData name="Sérgio Correia" userId="S::sjlcorreia@ua.pt::09674410-0aca-4bb6-82ef-3e9b10f9fa66" providerId="AD" clId="Web-{3C6B680A-B81B-4BC9-611D-2B9B8D78EC83}" dt="2023-10-05T21:02:30.337" v="196" actId="14100"/>
          <ac:spMkLst>
            <pc:docMk/>
            <pc:sldMk cId="666579898" sldId="276"/>
            <ac:spMk id="10" creationId="{374652D5-8003-3F0C-9F6B-BFF585EA016E}"/>
          </ac:spMkLst>
        </pc:spChg>
        <pc:spChg chg="mod">
          <ac:chgData name="Sérgio Correia" userId="S::sjlcorreia@ua.pt::09674410-0aca-4bb6-82ef-3e9b10f9fa66" providerId="AD" clId="Web-{3C6B680A-B81B-4BC9-611D-2B9B8D78EC83}" dt="2023-10-05T21:02:46.713" v="199" actId="14100"/>
          <ac:spMkLst>
            <pc:docMk/>
            <pc:sldMk cId="666579898" sldId="276"/>
            <ac:spMk id="11" creationId="{9115CA01-3587-B0E0-53BB-FBCC0F90742E}"/>
          </ac:spMkLst>
        </pc:spChg>
        <pc:spChg chg="mod">
          <ac:chgData name="Sérgio Correia" userId="S::sjlcorreia@ua.pt::09674410-0aca-4bb6-82ef-3e9b10f9fa66" providerId="AD" clId="Web-{3C6B680A-B81B-4BC9-611D-2B9B8D78EC83}" dt="2023-10-05T21:03:17.761" v="201" actId="14100"/>
          <ac:spMkLst>
            <pc:docMk/>
            <pc:sldMk cId="666579898" sldId="276"/>
            <ac:spMk id="12" creationId="{AFC0D04E-04DB-79EB-60F0-4CDDA9674777}"/>
          </ac:spMkLst>
        </pc:spChg>
        <pc:spChg chg="mod">
          <ac:chgData name="Sérgio Correia" userId="S::sjlcorreia@ua.pt::09674410-0aca-4bb6-82ef-3e9b10f9fa66" providerId="AD" clId="Web-{3C6B680A-B81B-4BC9-611D-2B9B8D78EC83}" dt="2023-10-05T21:01:40.961" v="168" actId="1076"/>
          <ac:spMkLst>
            <pc:docMk/>
            <pc:sldMk cId="666579898" sldId="276"/>
            <ac:spMk id="29" creationId="{95D3CA91-B861-2ECD-F629-9D8FFE8ED5D0}"/>
          </ac:spMkLst>
        </pc:spChg>
        <pc:graphicFrameChg chg="mod modGraphic">
          <ac:chgData name="Sérgio Correia" userId="S::sjlcorreia@ua.pt::09674410-0aca-4bb6-82ef-3e9b10f9fa66" providerId="AD" clId="Web-{3C6B680A-B81B-4BC9-611D-2B9B8D78EC83}" dt="2023-10-05T21:04:09.778" v="203" actId="1076"/>
          <ac:graphicFrameMkLst>
            <pc:docMk/>
            <pc:sldMk cId="666579898" sldId="276"/>
            <ac:graphicFrameMk id="4" creationId="{390E7E75-E57A-4FF0-A0E4-A4DBCF6EA89A}"/>
          </ac:graphicFrameMkLst>
        </pc:graphicFrameChg>
        <pc:cxnChg chg="mod">
          <ac:chgData name="Sérgio Correia" userId="S::sjlcorreia@ua.pt::09674410-0aca-4bb6-82ef-3e9b10f9fa66" providerId="AD" clId="Web-{3C6B680A-B81B-4BC9-611D-2B9B8D78EC83}" dt="2023-10-05T21:01:36.632" v="167" actId="1076"/>
          <ac:cxnSpMkLst>
            <pc:docMk/>
            <pc:sldMk cId="666579898" sldId="276"/>
            <ac:cxnSpMk id="18" creationId="{64E6B22D-B146-389E-B3E5-1BCBD2BF7D8E}"/>
          </ac:cxnSpMkLst>
        </pc:cxnChg>
        <pc:cxnChg chg="mod">
          <ac:chgData name="Sérgio Correia" userId="S::sjlcorreia@ua.pt::09674410-0aca-4bb6-82ef-3e9b10f9fa66" providerId="AD" clId="Web-{3C6B680A-B81B-4BC9-611D-2B9B8D78EC83}" dt="2023-10-05T21:00:34.036" v="164" actId="1076"/>
          <ac:cxnSpMkLst>
            <pc:docMk/>
            <pc:sldMk cId="666579898" sldId="276"/>
            <ac:cxnSpMk id="19" creationId="{911C329A-7AC8-30CE-C5A8-F1B67CDD4754}"/>
          </ac:cxnSpMkLst>
        </pc:cxnChg>
        <pc:cxnChg chg="mod">
          <ac:chgData name="Sérgio Correia" userId="S::sjlcorreia@ua.pt::09674410-0aca-4bb6-82ef-3e9b10f9fa66" providerId="AD" clId="Web-{3C6B680A-B81B-4BC9-611D-2B9B8D78EC83}" dt="2023-10-05T20:59:55.129" v="160" actId="1076"/>
          <ac:cxnSpMkLst>
            <pc:docMk/>
            <pc:sldMk cId="666579898" sldId="276"/>
            <ac:cxnSpMk id="22" creationId="{3C52B475-821E-0FAF-D7F7-530E6D6A9CF5}"/>
          </ac:cxnSpMkLst>
        </pc:cxnChg>
        <pc:cxnChg chg="mod">
          <ac:chgData name="Sérgio Correia" userId="S::sjlcorreia@ua.pt::09674410-0aca-4bb6-82ef-3e9b10f9fa66" providerId="AD" clId="Web-{3C6B680A-B81B-4BC9-611D-2B9B8D78EC83}" dt="2023-10-05T21:01:53.461" v="169" actId="1076"/>
          <ac:cxnSpMkLst>
            <pc:docMk/>
            <pc:sldMk cId="666579898" sldId="276"/>
            <ac:cxnSpMk id="25" creationId="{5F8EB6D3-2C82-3847-4A5A-F074991C7CA3}"/>
          </ac:cxnSpMkLst>
        </pc:cxnChg>
      </pc:sldChg>
      <pc:sldChg chg="addSp delSp modSp mod ord chgLayout">
        <pc:chgData name="Sérgio Correia" userId="S::sjlcorreia@ua.pt::09674410-0aca-4bb6-82ef-3e9b10f9fa66" providerId="AD" clId="Web-{3C6B680A-B81B-4BC9-611D-2B9B8D78EC83}" dt="2023-10-05T22:42:19.204" v="306" actId="1076"/>
        <pc:sldMkLst>
          <pc:docMk/>
          <pc:sldMk cId="1898784204" sldId="277"/>
        </pc:sldMkLst>
        <pc:spChg chg="mod">
          <ac:chgData name="Sérgio Correia" userId="S::sjlcorreia@ua.pt::09674410-0aca-4bb6-82ef-3e9b10f9fa66" providerId="AD" clId="Web-{3C6B680A-B81B-4BC9-611D-2B9B8D78EC83}" dt="2023-10-05T22:33:32.279" v="296"/>
          <ac:spMkLst>
            <pc:docMk/>
            <pc:sldMk cId="1898784204" sldId="277"/>
            <ac:spMk id="2" creationId="{7E78B44D-C654-9DD0-B94F-52F7530A8F0B}"/>
          </ac:spMkLst>
        </pc:spChg>
        <pc:spChg chg="mod">
          <ac:chgData name="Sérgio Correia" userId="S::sjlcorreia@ua.pt::09674410-0aca-4bb6-82ef-3e9b10f9fa66" providerId="AD" clId="Web-{3C6B680A-B81B-4BC9-611D-2B9B8D78EC83}" dt="2023-10-05T22:07:05.306" v="254" actId="14100"/>
          <ac:spMkLst>
            <pc:docMk/>
            <pc:sldMk cId="1898784204" sldId="277"/>
            <ac:spMk id="4" creationId="{31D3AB9E-413D-C36B-C982-B8B3E9ED67ED}"/>
          </ac:spMkLst>
        </pc:spChg>
        <pc:spChg chg="add del mod">
          <ac:chgData name="Sérgio Correia" userId="S::sjlcorreia@ua.pt::09674410-0aca-4bb6-82ef-3e9b10f9fa66" providerId="AD" clId="Web-{3C6B680A-B81B-4BC9-611D-2B9B8D78EC83}" dt="2023-10-05T22:13:44.690" v="277"/>
          <ac:spMkLst>
            <pc:docMk/>
            <pc:sldMk cId="1898784204" sldId="277"/>
            <ac:spMk id="4" creationId="{73901AD2-8096-F98E-7FD0-66DBED18BF63}"/>
          </ac:spMkLst>
        </pc:spChg>
        <pc:spChg chg="add del mod">
          <ac:chgData name="Sérgio Correia" userId="S::sjlcorreia@ua.pt::09674410-0aca-4bb6-82ef-3e9b10f9fa66" providerId="AD" clId="Web-{3C6B680A-B81B-4BC9-611D-2B9B8D78EC83}" dt="2023-10-05T22:41:56.873" v="301"/>
          <ac:spMkLst>
            <pc:docMk/>
            <pc:sldMk cId="1898784204" sldId="277"/>
            <ac:spMk id="4" creationId="{D1FE2308-D67D-646C-C890-06D527F18EFA}"/>
          </ac:spMkLst>
        </pc:spChg>
        <pc:spChg chg="add del">
          <ac:chgData name="Sérgio Correia" userId="S::sjlcorreia@ua.pt::09674410-0aca-4bb6-82ef-3e9b10f9fa66" providerId="AD" clId="Web-{3C6B680A-B81B-4BC9-611D-2B9B8D78EC83}" dt="2023-10-05T22:07:27.885" v="257"/>
          <ac:spMkLst>
            <pc:docMk/>
            <pc:sldMk cId="1898784204" sldId="277"/>
            <ac:spMk id="5" creationId="{4676713C-C3B8-7FD9-683A-6974E7E0A06A}"/>
          </ac:spMkLst>
        </pc:spChg>
        <pc:spChg chg="del">
          <ac:chgData name="Sérgio Correia" userId="S::sjlcorreia@ua.pt::09674410-0aca-4bb6-82ef-3e9b10f9fa66" providerId="AD" clId="Web-{3C6B680A-B81B-4BC9-611D-2B9B8D78EC83}" dt="2023-10-05T22:06:22.490" v="249"/>
          <ac:spMkLst>
            <pc:docMk/>
            <pc:sldMk cId="1898784204" sldId="277"/>
            <ac:spMk id="6" creationId="{2A6E6BC8-A29C-B6F3-9A43-D64866B2177F}"/>
          </ac:spMkLst>
        </pc:spChg>
        <pc:spChg chg="mod">
          <ac:chgData name="Sérgio Correia" userId="S::sjlcorreia@ua.pt::09674410-0aca-4bb6-82ef-3e9b10f9fa66" providerId="AD" clId="Web-{3C6B680A-B81B-4BC9-611D-2B9B8D78EC83}" dt="2023-10-05T22:33:32.279" v="296"/>
          <ac:spMkLst>
            <pc:docMk/>
            <pc:sldMk cId="1898784204" sldId="277"/>
            <ac:spMk id="7" creationId="{D162A718-9D06-6ACE-B58B-E26C3B898264}"/>
          </ac:spMkLst>
        </pc:spChg>
        <pc:spChg chg="mod">
          <ac:chgData name="Sérgio Correia" userId="S::sjlcorreia@ua.pt::09674410-0aca-4bb6-82ef-3e9b10f9fa66" providerId="AD" clId="Web-{3C6B680A-B81B-4BC9-611D-2B9B8D78EC83}" dt="2023-10-05T22:33:32.279" v="296"/>
          <ac:spMkLst>
            <pc:docMk/>
            <pc:sldMk cId="1898784204" sldId="277"/>
            <ac:spMk id="8" creationId="{90695D31-7221-8A69-F8C7-A37FED4A6D76}"/>
          </ac:spMkLst>
        </pc:spChg>
        <pc:spChg chg="add del mod">
          <ac:chgData name="Sérgio Correia" userId="S::sjlcorreia@ua.pt::09674410-0aca-4bb6-82ef-3e9b10f9fa66" providerId="AD" clId="Web-{3C6B680A-B81B-4BC9-611D-2B9B8D78EC83}" dt="2023-10-05T22:14:22.348" v="280"/>
          <ac:spMkLst>
            <pc:docMk/>
            <pc:sldMk cId="1898784204" sldId="277"/>
            <ac:spMk id="10" creationId="{3A9C304C-F875-CB73-3845-B24D5580E4F4}"/>
          </ac:spMkLst>
        </pc:spChg>
        <pc:spChg chg="mod">
          <ac:chgData name="Sérgio Correia" userId="S::sjlcorreia@ua.pt::09674410-0aca-4bb6-82ef-3e9b10f9fa66" providerId="AD" clId="Web-{3C6B680A-B81B-4BC9-611D-2B9B8D78EC83}" dt="2023-10-05T22:08:39.077" v="275" actId="20577"/>
          <ac:spMkLst>
            <pc:docMk/>
            <pc:sldMk cId="1898784204" sldId="277"/>
            <ac:spMk id="10" creationId="{B34678D8-B167-10B9-007C-079CA6BEDE84}"/>
          </ac:spMkLst>
        </pc:spChg>
        <pc:spChg chg="mod ord">
          <ac:chgData name="Sérgio Correia" userId="S::sjlcorreia@ua.pt::09674410-0aca-4bb6-82ef-3e9b10f9fa66" providerId="AD" clId="Web-{3C6B680A-B81B-4BC9-611D-2B9B8D78EC83}" dt="2023-10-05T22:33:32.279" v="296"/>
          <ac:spMkLst>
            <pc:docMk/>
            <pc:sldMk cId="1898784204" sldId="277"/>
            <ac:spMk id="11" creationId="{1742DE11-FBA8-BA18-7670-C6B699ADCAFF}"/>
          </ac:spMkLst>
        </pc:spChg>
        <pc:spChg chg="mod ord">
          <ac:chgData name="Sérgio Correia" userId="S::sjlcorreia@ua.pt::09674410-0aca-4bb6-82ef-3e9b10f9fa66" providerId="AD" clId="Web-{3C6B680A-B81B-4BC9-611D-2B9B8D78EC83}" dt="2023-10-05T22:33:32.279" v="296"/>
          <ac:spMkLst>
            <pc:docMk/>
            <pc:sldMk cId="1898784204" sldId="277"/>
            <ac:spMk id="12" creationId="{7E9036FE-ADA6-F0D8-41D7-C1080992E498}"/>
          </ac:spMkLst>
        </pc:spChg>
        <pc:spChg chg="add del mod">
          <ac:chgData name="Sérgio Correia" userId="S::sjlcorreia@ua.pt::09674410-0aca-4bb6-82ef-3e9b10f9fa66" providerId="AD" clId="Web-{3C6B680A-B81B-4BC9-611D-2B9B8D78EC83}" dt="2023-10-05T22:33:32.279" v="296"/>
          <ac:spMkLst>
            <pc:docMk/>
            <pc:sldMk cId="1898784204" sldId="277"/>
            <ac:spMk id="18" creationId="{9FEC7995-C7D0-8F45-EE53-135CAC68004B}"/>
          </ac:spMkLst>
        </pc:spChg>
        <pc:spChg chg="add del mod">
          <ac:chgData name="Sérgio Correia" userId="S::sjlcorreia@ua.pt::09674410-0aca-4bb6-82ef-3e9b10f9fa66" providerId="AD" clId="Web-{3C6B680A-B81B-4BC9-611D-2B9B8D78EC83}" dt="2023-10-05T22:33:32.279" v="296"/>
          <ac:spMkLst>
            <pc:docMk/>
            <pc:sldMk cId="1898784204" sldId="277"/>
            <ac:spMk id="20" creationId="{CC75D685-0897-95CD-B4D9-D47AE87455F1}"/>
          </ac:spMkLst>
        </pc:spChg>
        <pc:spChg chg="add del mod">
          <ac:chgData name="Sérgio Correia" userId="S::sjlcorreia@ua.pt::09674410-0aca-4bb6-82ef-3e9b10f9fa66" providerId="AD" clId="Web-{3C6B680A-B81B-4BC9-611D-2B9B8D78EC83}" dt="2023-10-05T22:33:32.279" v="296"/>
          <ac:spMkLst>
            <pc:docMk/>
            <pc:sldMk cId="1898784204" sldId="277"/>
            <ac:spMk id="22" creationId="{081143BA-887A-52B4-1B37-1E940B5F986A}"/>
          </ac:spMkLst>
        </pc:spChg>
        <pc:spChg chg="add del mod">
          <ac:chgData name="Sérgio Correia" userId="S::sjlcorreia@ua.pt::09674410-0aca-4bb6-82ef-3e9b10f9fa66" providerId="AD" clId="Web-{3C6B680A-B81B-4BC9-611D-2B9B8D78EC83}" dt="2023-10-05T22:33:32.279" v="296"/>
          <ac:spMkLst>
            <pc:docMk/>
            <pc:sldMk cId="1898784204" sldId="277"/>
            <ac:spMk id="24" creationId="{5B1D826A-4088-D9DE-AF53-45B6E827E50D}"/>
          </ac:spMkLst>
        </pc:spChg>
        <pc:spChg chg="add del mod">
          <ac:chgData name="Sérgio Correia" userId="S::sjlcorreia@ua.pt::09674410-0aca-4bb6-82ef-3e9b10f9fa66" providerId="AD" clId="Web-{3C6B680A-B81B-4BC9-611D-2B9B8D78EC83}" dt="2023-10-05T22:33:32.279" v="296"/>
          <ac:spMkLst>
            <pc:docMk/>
            <pc:sldMk cId="1898784204" sldId="277"/>
            <ac:spMk id="26" creationId="{EFAA2AEF-EF6D-7CED-5EF5-B793CB7110EE}"/>
          </ac:spMkLst>
        </pc:spChg>
        <pc:spChg chg="add del mod">
          <ac:chgData name="Sérgio Correia" userId="S::sjlcorreia@ua.pt::09674410-0aca-4bb6-82ef-3e9b10f9fa66" providerId="AD" clId="Web-{3C6B680A-B81B-4BC9-611D-2B9B8D78EC83}" dt="2023-10-05T22:33:32.279" v="296"/>
          <ac:spMkLst>
            <pc:docMk/>
            <pc:sldMk cId="1898784204" sldId="277"/>
            <ac:spMk id="28" creationId="{E22BE698-98E7-029D-DFD2-C84AA714FB1D}"/>
          </ac:spMkLst>
        </pc:spChg>
        <pc:spChg chg="add del mod">
          <ac:chgData name="Sérgio Correia" userId="S::sjlcorreia@ua.pt::09674410-0aca-4bb6-82ef-3e9b10f9fa66" providerId="AD" clId="Web-{3C6B680A-B81B-4BC9-611D-2B9B8D78EC83}" dt="2023-10-05T22:33:32.279" v="296"/>
          <ac:spMkLst>
            <pc:docMk/>
            <pc:sldMk cId="1898784204" sldId="277"/>
            <ac:spMk id="30" creationId="{071294C3-3C99-E8B3-AFE9-31B53CDD6B6F}"/>
          </ac:spMkLst>
        </pc:spChg>
        <pc:spChg chg="add del mod">
          <ac:chgData name="Sérgio Correia" userId="S::sjlcorreia@ua.pt::09674410-0aca-4bb6-82ef-3e9b10f9fa66" providerId="AD" clId="Web-{3C6B680A-B81B-4BC9-611D-2B9B8D78EC83}" dt="2023-10-05T22:33:32.279" v="296"/>
          <ac:spMkLst>
            <pc:docMk/>
            <pc:sldMk cId="1898784204" sldId="277"/>
            <ac:spMk id="32" creationId="{E5828688-EEFD-E52C-28E3-EFB584E97295}"/>
          </ac:spMkLst>
        </pc:spChg>
        <pc:spChg chg="add del mod">
          <ac:chgData name="Sérgio Correia" userId="S::sjlcorreia@ua.pt::09674410-0aca-4bb6-82ef-3e9b10f9fa66" providerId="AD" clId="Web-{3C6B680A-B81B-4BC9-611D-2B9B8D78EC83}" dt="2023-10-05T22:33:32.279" v="296"/>
          <ac:spMkLst>
            <pc:docMk/>
            <pc:sldMk cId="1898784204" sldId="277"/>
            <ac:spMk id="34" creationId="{1E048771-43E7-3F7E-9CEB-A4D6446C9FC5}"/>
          </ac:spMkLst>
        </pc:spChg>
        <pc:spChg chg="add del mod">
          <ac:chgData name="Sérgio Correia" userId="S::sjlcorreia@ua.pt::09674410-0aca-4bb6-82ef-3e9b10f9fa66" providerId="AD" clId="Web-{3C6B680A-B81B-4BC9-611D-2B9B8D78EC83}" dt="2023-10-05T22:33:32.279" v="296"/>
          <ac:spMkLst>
            <pc:docMk/>
            <pc:sldMk cId="1898784204" sldId="277"/>
            <ac:spMk id="36" creationId="{722C060D-0B80-F8AC-F493-C4A61BAD4082}"/>
          </ac:spMkLst>
        </pc:spChg>
        <pc:spChg chg="add del mod">
          <ac:chgData name="Sérgio Correia" userId="S::sjlcorreia@ua.pt::09674410-0aca-4bb6-82ef-3e9b10f9fa66" providerId="AD" clId="Web-{3C6B680A-B81B-4BC9-611D-2B9B8D78EC83}" dt="2023-10-05T22:33:32.279" v="296"/>
          <ac:spMkLst>
            <pc:docMk/>
            <pc:sldMk cId="1898784204" sldId="277"/>
            <ac:spMk id="38" creationId="{5B311AD6-FB4D-E6C8-062E-6DFF003E488F}"/>
          </ac:spMkLst>
        </pc:spChg>
        <pc:spChg chg="add del mod">
          <ac:chgData name="Sérgio Correia" userId="S::sjlcorreia@ua.pt::09674410-0aca-4bb6-82ef-3e9b10f9fa66" providerId="AD" clId="Web-{3C6B680A-B81B-4BC9-611D-2B9B8D78EC83}" dt="2023-10-05T22:33:32.279" v="296"/>
          <ac:spMkLst>
            <pc:docMk/>
            <pc:sldMk cId="1898784204" sldId="277"/>
            <ac:spMk id="40" creationId="{5B2EA124-23DA-D310-6025-180862AA7160}"/>
          </ac:spMkLst>
        </pc:spChg>
        <pc:spChg chg="add del mod">
          <ac:chgData name="Sérgio Correia" userId="S::sjlcorreia@ua.pt::09674410-0aca-4bb6-82ef-3e9b10f9fa66" providerId="AD" clId="Web-{3C6B680A-B81B-4BC9-611D-2B9B8D78EC83}" dt="2023-10-05T22:33:32.279" v="296"/>
          <ac:spMkLst>
            <pc:docMk/>
            <pc:sldMk cId="1898784204" sldId="277"/>
            <ac:spMk id="42" creationId="{4612F2EA-FA66-4811-44E7-23D93D10585A}"/>
          </ac:spMkLst>
        </pc:spChg>
        <pc:spChg chg="add del mod">
          <ac:chgData name="Sérgio Correia" userId="S::sjlcorreia@ua.pt::09674410-0aca-4bb6-82ef-3e9b10f9fa66" providerId="AD" clId="Web-{3C6B680A-B81B-4BC9-611D-2B9B8D78EC83}" dt="2023-10-05T22:33:32.279" v="296"/>
          <ac:spMkLst>
            <pc:docMk/>
            <pc:sldMk cId="1898784204" sldId="277"/>
            <ac:spMk id="44" creationId="{123255B1-A62F-AE3F-BA57-43A834DA47D5}"/>
          </ac:spMkLst>
        </pc:spChg>
        <pc:spChg chg="add del mod">
          <ac:chgData name="Sérgio Correia" userId="S::sjlcorreia@ua.pt::09674410-0aca-4bb6-82ef-3e9b10f9fa66" providerId="AD" clId="Web-{3C6B680A-B81B-4BC9-611D-2B9B8D78EC83}" dt="2023-10-05T22:33:32.279" v="296"/>
          <ac:spMkLst>
            <pc:docMk/>
            <pc:sldMk cId="1898784204" sldId="277"/>
            <ac:spMk id="46" creationId="{1F39D10F-A093-96E6-989B-3F3A73850DD6}"/>
          </ac:spMkLst>
        </pc:spChg>
        <pc:spChg chg="add del mod">
          <ac:chgData name="Sérgio Correia" userId="S::sjlcorreia@ua.pt::09674410-0aca-4bb6-82ef-3e9b10f9fa66" providerId="AD" clId="Web-{3C6B680A-B81B-4BC9-611D-2B9B8D78EC83}" dt="2023-10-05T22:33:32.279" v="296"/>
          <ac:spMkLst>
            <pc:docMk/>
            <pc:sldMk cId="1898784204" sldId="277"/>
            <ac:spMk id="48" creationId="{12051C96-DE7F-1240-FE82-734F99C3A514}"/>
          </ac:spMkLst>
        </pc:spChg>
        <pc:spChg chg="add del mod">
          <ac:chgData name="Sérgio Correia" userId="S::sjlcorreia@ua.pt::09674410-0aca-4bb6-82ef-3e9b10f9fa66" providerId="AD" clId="Web-{3C6B680A-B81B-4BC9-611D-2B9B8D78EC83}" dt="2023-10-05T22:33:32.279" v="296"/>
          <ac:spMkLst>
            <pc:docMk/>
            <pc:sldMk cId="1898784204" sldId="277"/>
            <ac:spMk id="50" creationId="{73235FE6-318B-8079-7B3D-B3679AC992E9}"/>
          </ac:spMkLst>
        </pc:spChg>
        <pc:spChg chg="add del mod">
          <ac:chgData name="Sérgio Correia" userId="S::sjlcorreia@ua.pt::09674410-0aca-4bb6-82ef-3e9b10f9fa66" providerId="AD" clId="Web-{3C6B680A-B81B-4BC9-611D-2B9B8D78EC83}" dt="2023-10-05T22:33:32.279" v="296"/>
          <ac:spMkLst>
            <pc:docMk/>
            <pc:sldMk cId="1898784204" sldId="277"/>
            <ac:spMk id="52" creationId="{4B9629C8-521C-18E7-9F9B-7DE329550F8D}"/>
          </ac:spMkLst>
        </pc:spChg>
        <pc:spChg chg="add del mod">
          <ac:chgData name="Sérgio Correia" userId="S::sjlcorreia@ua.pt::09674410-0aca-4bb6-82ef-3e9b10f9fa66" providerId="AD" clId="Web-{3C6B680A-B81B-4BC9-611D-2B9B8D78EC83}" dt="2023-10-05T22:33:32.279" v="296"/>
          <ac:spMkLst>
            <pc:docMk/>
            <pc:sldMk cId="1898784204" sldId="277"/>
            <ac:spMk id="54" creationId="{B89EADAD-A090-65D0-7567-DA87FFD74D61}"/>
          </ac:spMkLst>
        </pc:spChg>
        <pc:spChg chg="add del mod">
          <ac:chgData name="Sérgio Correia" userId="S::sjlcorreia@ua.pt::09674410-0aca-4bb6-82ef-3e9b10f9fa66" providerId="AD" clId="Web-{3C6B680A-B81B-4BC9-611D-2B9B8D78EC83}" dt="2023-10-05T22:33:32.279" v="296"/>
          <ac:spMkLst>
            <pc:docMk/>
            <pc:sldMk cId="1898784204" sldId="277"/>
            <ac:spMk id="56" creationId="{E788EAED-08FB-FDC9-5B68-8B17E02C4BE6}"/>
          </ac:spMkLst>
        </pc:spChg>
        <pc:spChg chg="add del mod">
          <ac:chgData name="Sérgio Correia" userId="S::sjlcorreia@ua.pt::09674410-0aca-4bb6-82ef-3e9b10f9fa66" providerId="AD" clId="Web-{3C6B680A-B81B-4BC9-611D-2B9B8D78EC83}" dt="2023-10-05T22:33:32.279" v="296"/>
          <ac:spMkLst>
            <pc:docMk/>
            <pc:sldMk cId="1898784204" sldId="277"/>
            <ac:spMk id="58" creationId="{F9B1040C-88D3-308D-D769-907100873FC5}"/>
          </ac:spMkLst>
        </pc:spChg>
        <pc:picChg chg="add del mod ord">
          <ac:chgData name="Sérgio Correia" userId="S::sjlcorreia@ua.pt::09674410-0aca-4bb6-82ef-3e9b10f9fa66" providerId="AD" clId="Web-{3C6B680A-B81B-4BC9-611D-2B9B8D78EC83}" dt="2023-10-05T22:13:49.596" v="279"/>
          <ac:picMkLst>
            <pc:docMk/>
            <pc:sldMk cId="1898784204" sldId="277"/>
            <ac:picMk id="5" creationId="{657D4FDD-4463-86DD-738C-212C7492846C}"/>
          </ac:picMkLst>
        </pc:picChg>
        <pc:picChg chg="add mod ord">
          <ac:chgData name="Sérgio Correia" userId="S::sjlcorreia@ua.pt::09674410-0aca-4bb6-82ef-3e9b10f9fa66" providerId="AD" clId="Web-{3C6B680A-B81B-4BC9-611D-2B9B8D78EC83}" dt="2023-10-05T22:42:19.204" v="306" actId="1076"/>
          <ac:picMkLst>
            <pc:docMk/>
            <pc:sldMk cId="1898784204" sldId="277"/>
            <ac:picMk id="5" creationId="{7544EF04-B5EB-45BA-B623-28BEE4B260BA}"/>
          </ac:picMkLst>
        </pc:picChg>
        <pc:picChg chg="add del mod ord">
          <ac:chgData name="Sérgio Correia" userId="S::sjlcorreia@ua.pt::09674410-0aca-4bb6-82ef-3e9b10f9fa66" providerId="AD" clId="Web-{3C6B680A-B81B-4BC9-611D-2B9B8D78EC83}" dt="2023-10-05T22:13:41.861" v="276"/>
          <ac:picMkLst>
            <pc:docMk/>
            <pc:sldMk cId="1898784204" sldId="277"/>
            <ac:picMk id="9" creationId="{3CFA090F-488C-2FF8-5FDC-70D30DEFF8C6}"/>
          </ac:picMkLst>
        </pc:picChg>
        <pc:picChg chg="add del mod">
          <ac:chgData name="Sérgio Correia" userId="S::sjlcorreia@ua.pt::09674410-0aca-4bb6-82ef-3e9b10f9fa66" providerId="AD" clId="Web-{3C6B680A-B81B-4BC9-611D-2B9B8D78EC83}" dt="2023-10-05T22:06:27.944" v="251"/>
          <ac:picMkLst>
            <pc:docMk/>
            <pc:sldMk cId="1898784204" sldId="277"/>
            <ac:picMk id="10" creationId="{33AC8EA9-918A-8788-7968-53741465F417}"/>
          </ac:picMkLst>
        </pc:picChg>
        <pc:picChg chg="add del mod ord">
          <ac:chgData name="Sérgio Correia" userId="S::sjlcorreia@ua.pt::09674410-0aca-4bb6-82ef-3e9b10f9fa66" providerId="AD" clId="Web-{3C6B680A-B81B-4BC9-611D-2B9B8D78EC83}" dt="2023-10-05T22:41:53.263" v="300"/>
          <ac:picMkLst>
            <pc:docMk/>
            <pc:sldMk cId="1898784204" sldId="277"/>
            <ac:picMk id="13" creationId="{6E6B2814-226F-C2E2-8C98-705C53F6925E}"/>
          </ac:picMkLst>
        </pc:picChg>
      </pc:sldChg>
    </pc:docChg>
  </pc:docChgLst>
  <pc:docChgLst>
    <pc:chgData name="Ricardo Dias" userId="S::rndias@ua.pt::1c28b21a-aff0-4b12-936f-8771e866ac53" providerId="AD" clId="Web-{F2F5E56D-0B2D-9762-FAED-FDC9DF61003B}"/>
    <pc:docChg chg="addSld modSld">
      <pc:chgData name="Ricardo Dias" userId="S::rndias@ua.pt::1c28b21a-aff0-4b12-936f-8771e866ac53" providerId="AD" clId="Web-{F2F5E56D-0B2D-9762-FAED-FDC9DF61003B}" dt="2023-10-05T22:29:01.395" v="287" actId="14100"/>
      <pc:docMkLst>
        <pc:docMk/>
      </pc:docMkLst>
      <pc:sldChg chg="addSp delSp modSp">
        <pc:chgData name="Ricardo Dias" userId="S::rndias@ua.pt::1c28b21a-aff0-4b12-936f-8771e866ac53" providerId="AD" clId="Web-{F2F5E56D-0B2D-9762-FAED-FDC9DF61003B}" dt="2023-10-05T22:28:58.863" v="285" actId="1076"/>
        <pc:sldMkLst>
          <pc:docMk/>
          <pc:sldMk cId="1109566415" sldId="275"/>
        </pc:sldMkLst>
        <pc:picChg chg="add del">
          <ac:chgData name="Ricardo Dias" userId="S::rndias@ua.pt::1c28b21a-aff0-4b12-936f-8771e866ac53" providerId="AD" clId="Web-{F2F5E56D-0B2D-9762-FAED-FDC9DF61003B}" dt="2023-10-05T22:06:06.435" v="105"/>
          <ac:picMkLst>
            <pc:docMk/>
            <pc:sldMk cId="1109566415" sldId="275"/>
            <ac:picMk id="3" creationId="{9D0658C1-BA46-C87D-B6E1-AAC1C3A96D64}"/>
          </ac:picMkLst>
        </pc:picChg>
        <pc:picChg chg="mod">
          <ac:chgData name="Ricardo Dias" userId="S::rndias@ua.pt::1c28b21a-aff0-4b12-936f-8771e866ac53" providerId="AD" clId="Web-{F2F5E56D-0B2D-9762-FAED-FDC9DF61003B}" dt="2023-10-05T22:28:58.863" v="285" actId="1076"/>
          <ac:picMkLst>
            <pc:docMk/>
            <pc:sldMk cId="1109566415" sldId="275"/>
            <ac:picMk id="26" creationId="{E9401400-87E5-0660-C132-C01064396B54}"/>
          </ac:picMkLst>
        </pc:picChg>
      </pc:sldChg>
      <pc:sldChg chg="addSp delSp modSp new">
        <pc:chgData name="Ricardo Dias" userId="S::rndias@ua.pt::1c28b21a-aff0-4b12-936f-8771e866ac53" providerId="AD" clId="Web-{F2F5E56D-0B2D-9762-FAED-FDC9DF61003B}" dt="2023-10-05T22:29:01.395" v="287" actId="14100"/>
        <pc:sldMkLst>
          <pc:docMk/>
          <pc:sldMk cId="1898784204" sldId="277"/>
        </pc:sldMkLst>
        <pc:spChg chg="mod">
          <ac:chgData name="Ricardo Dias" userId="S::rndias@ua.pt::1c28b21a-aff0-4b12-936f-8771e866ac53" providerId="AD" clId="Web-{F2F5E56D-0B2D-9762-FAED-FDC9DF61003B}" dt="2023-10-05T22:03:35.407" v="28" actId="1076"/>
          <ac:spMkLst>
            <pc:docMk/>
            <pc:sldMk cId="1898784204" sldId="277"/>
            <ac:spMk id="2" creationId="{7E78B44D-C654-9DD0-B94F-52F7530A8F0B}"/>
          </ac:spMkLst>
        </pc:spChg>
        <pc:spChg chg="del">
          <ac:chgData name="Ricardo Dias" userId="S::rndias@ua.pt::1c28b21a-aff0-4b12-936f-8771e866ac53" providerId="AD" clId="Web-{F2F5E56D-0B2D-9762-FAED-FDC9DF61003B}" dt="2023-10-05T22:03:42.205" v="29"/>
          <ac:spMkLst>
            <pc:docMk/>
            <pc:sldMk cId="1898784204" sldId="277"/>
            <ac:spMk id="3" creationId="{9E9E2E36-236C-BCC5-EE54-BB6397D905FD}"/>
          </ac:spMkLst>
        </pc:spChg>
        <pc:spChg chg="del mod">
          <ac:chgData name="Ricardo Dias" userId="S::rndias@ua.pt::1c28b21a-aff0-4b12-936f-8771e866ac53" providerId="AD" clId="Web-{F2F5E56D-0B2D-9762-FAED-FDC9DF61003B}" dt="2023-10-05T22:10:24.881" v="193"/>
          <ac:spMkLst>
            <pc:docMk/>
            <pc:sldMk cId="1898784204" sldId="277"/>
            <ac:spMk id="4" creationId="{31D3AB9E-413D-C36B-C982-B8B3E9ED67ED}"/>
          </ac:spMkLst>
        </pc:spChg>
        <pc:spChg chg="add del mod">
          <ac:chgData name="Ricardo Dias" userId="S::rndias@ua.pt::1c28b21a-aff0-4b12-936f-8771e866ac53" providerId="AD" clId="Web-{F2F5E56D-0B2D-9762-FAED-FDC9DF61003B}" dt="2023-10-05T22:07:43.901" v="122"/>
          <ac:spMkLst>
            <pc:docMk/>
            <pc:sldMk cId="1898784204" sldId="277"/>
            <ac:spMk id="5" creationId="{4676713C-C3B8-7FD9-683A-6974E7E0A06A}"/>
          </ac:spMkLst>
        </pc:spChg>
        <pc:spChg chg="add del">
          <ac:chgData name="Ricardo Dias" userId="S::rndias@ua.pt::1c28b21a-aff0-4b12-936f-8771e866ac53" providerId="AD" clId="Web-{F2F5E56D-0B2D-9762-FAED-FDC9DF61003B}" dt="2023-10-05T22:06:05.841" v="104"/>
          <ac:spMkLst>
            <pc:docMk/>
            <pc:sldMk cId="1898784204" sldId="277"/>
            <ac:spMk id="6" creationId="{2A6E6BC8-A29C-B6F3-9A43-D64866B2177F}"/>
          </ac:spMkLst>
        </pc:spChg>
        <pc:spChg chg="add del mod">
          <ac:chgData name="Ricardo Dias" userId="S::rndias@ua.pt::1c28b21a-aff0-4b12-936f-8771e866ac53" providerId="AD" clId="Web-{F2F5E56D-0B2D-9762-FAED-FDC9DF61003B}" dt="2023-10-05T22:09:25.533" v="145"/>
          <ac:spMkLst>
            <pc:docMk/>
            <pc:sldMk cId="1898784204" sldId="277"/>
            <ac:spMk id="10" creationId="{B34678D8-B167-10B9-007C-079CA6BEDE84}"/>
          </ac:spMkLst>
        </pc:spChg>
        <pc:spChg chg="add mod">
          <ac:chgData name="Ricardo Dias" userId="S::rndias@ua.pt::1c28b21a-aff0-4b12-936f-8771e866ac53" providerId="AD" clId="Web-{F2F5E56D-0B2D-9762-FAED-FDC9DF61003B}" dt="2023-10-05T22:13:07.128" v="274" actId="20577"/>
          <ac:spMkLst>
            <pc:docMk/>
            <pc:sldMk cId="1898784204" sldId="277"/>
            <ac:spMk id="11" creationId="{1742DE11-FBA8-BA18-7670-C6B699ADCAFF}"/>
          </ac:spMkLst>
        </pc:spChg>
        <pc:spChg chg="add mod">
          <ac:chgData name="Ricardo Dias" userId="S::rndias@ua.pt::1c28b21a-aff0-4b12-936f-8771e866ac53" providerId="AD" clId="Web-{F2F5E56D-0B2D-9762-FAED-FDC9DF61003B}" dt="2023-10-05T22:12:47.298" v="253" actId="20577"/>
          <ac:spMkLst>
            <pc:docMk/>
            <pc:sldMk cId="1898784204" sldId="277"/>
            <ac:spMk id="12" creationId="{7E9036FE-ADA6-F0D8-41D7-C1080992E498}"/>
          </ac:spMkLst>
        </pc:spChg>
        <pc:picChg chg="mod">
          <ac:chgData name="Ricardo Dias" userId="S::rndias@ua.pt::1c28b21a-aff0-4b12-936f-8771e866ac53" providerId="AD" clId="Web-{F2F5E56D-0B2D-9762-FAED-FDC9DF61003B}" dt="2023-10-05T22:11:16.323" v="240" actId="1076"/>
          <ac:picMkLst>
            <pc:docMk/>
            <pc:sldMk cId="1898784204" sldId="277"/>
            <ac:picMk id="9" creationId="{3CFA090F-488C-2FF8-5FDC-70D30DEFF8C6}"/>
          </ac:picMkLst>
        </pc:picChg>
        <pc:picChg chg="mod">
          <ac:chgData name="Ricardo Dias" userId="S::rndias@ua.pt::1c28b21a-aff0-4b12-936f-8771e866ac53" providerId="AD" clId="Web-{F2F5E56D-0B2D-9762-FAED-FDC9DF61003B}" dt="2023-10-05T22:29:01.395" v="287" actId="14100"/>
          <ac:picMkLst>
            <pc:docMk/>
            <pc:sldMk cId="1898784204" sldId="277"/>
            <ac:picMk id="13" creationId="{6E6B2814-226F-C2E2-8C98-705C53F6925E}"/>
          </ac:picMkLst>
        </pc:picChg>
      </pc:sldChg>
    </pc:docChg>
  </pc:docChgLst>
  <pc:docChgLst>
    <pc:chgData name="Ricardo Dias" userId="S::rndias@ua.pt::1c28b21a-aff0-4b12-936f-8771e866ac53" providerId="AD" clId="Web-{B6983736-0D7F-93C4-0A38-C761B0BFFDA2}"/>
    <pc:docChg chg="addSld delSld modSld">
      <pc:chgData name="Ricardo Dias" userId="S::rndias@ua.pt::1c28b21a-aff0-4b12-936f-8771e866ac53" providerId="AD" clId="Web-{B6983736-0D7F-93C4-0A38-C761B0BFFDA2}" dt="2023-10-05T21:15:38.765" v="35"/>
      <pc:docMkLst>
        <pc:docMk/>
      </pc:docMkLst>
      <pc:sldChg chg="modSp">
        <pc:chgData name="Ricardo Dias" userId="S::rndias@ua.pt::1c28b21a-aff0-4b12-936f-8771e866ac53" providerId="AD" clId="Web-{B6983736-0D7F-93C4-0A38-C761B0BFFDA2}" dt="2023-10-05T21:13:09.855" v="32" actId="14100"/>
        <pc:sldMkLst>
          <pc:docMk/>
          <pc:sldMk cId="1713219598" sldId="257"/>
        </pc:sldMkLst>
        <pc:spChg chg="mod">
          <ac:chgData name="Ricardo Dias" userId="S::rndias@ua.pt::1c28b21a-aff0-4b12-936f-8771e866ac53" providerId="AD" clId="Web-{B6983736-0D7F-93C4-0A38-C761B0BFFDA2}" dt="2023-10-05T21:13:09.855" v="32" actId="14100"/>
          <ac:spMkLst>
            <pc:docMk/>
            <pc:sldMk cId="1713219598" sldId="257"/>
            <ac:spMk id="3" creationId="{5671D7E5-EF66-4BCD-8DAA-E9061157F0BE}"/>
          </ac:spMkLst>
        </pc:spChg>
      </pc:sldChg>
      <pc:sldChg chg="add del">
        <pc:chgData name="Ricardo Dias" userId="S::rndias@ua.pt::1c28b21a-aff0-4b12-936f-8771e866ac53" providerId="AD" clId="Web-{B6983736-0D7F-93C4-0A38-C761B0BFFDA2}" dt="2023-10-05T21:15:38.765" v="35"/>
        <pc:sldMkLst>
          <pc:docMk/>
          <pc:sldMk cId="2499682613" sldId="269"/>
        </pc:sldMkLst>
      </pc:sldChg>
      <pc:sldChg chg="modSp">
        <pc:chgData name="Ricardo Dias" userId="S::rndias@ua.pt::1c28b21a-aff0-4b12-936f-8771e866ac53" providerId="AD" clId="Web-{B6983736-0D7F-93C4-0A38-C761B0BFFDA2}" dt="2023-10-05T21:09:28.849" v="30" actId="1076"/>
        <pc:sldMkLst>
          <pc:docMk/>
          <pc:sldMk cId="666579898" sldId="276"/>
        </pc:sldMkLst>
        <pc:spChg chg="mod">
          <ac:chgData name="Ricardo Dias" userId="S::rndias@ua.pt::1c28b21a-aff0-4b12-936f-8771e866ac53" providerId="AD" clId="Web-{B6983736-0D7F-93C4-0A38-C761B0BFFDA2}" dt="2023-10-05T21:09:28.208" v="13" actId="1076"/>
          <ac:spMkLst>
            <pc:docMk/>
            <pc:sldMk cId="666579898" sldId="276"/>
            <ac:spMk id="2" creationId="{476ECAB6-86BA-20D5-AEA7-F0BC21DE8F98}"/>
          </ac:spMkLst>
        </pc:spChg>
        <pc:spChg chg="mod">
          <ac:chgData name="Ricardo Dias" userId="S::rndias@ua.pt::1c28b21a-aff0-4b12-936f-8771e866ac53" providerId="AD" clId="Web-{B6983736-0D7F-93C4-0A38-C761B0BFFDA2}" dt="2023-10-05T21:09:28.239" v="14" actId="1076"/>
          <ac:spMkLst>
            <pc:docMk/>
            <pc:sldMk cId="666579898" sldId="276"/>
            <ac:spMk id="5" creationId="{C1018CC3-01DF-37B9-8BA9-7AB01E3835AD}"/>
          </ac:spMkLst>
        </pc:spChg>
        <pc:spChg chg="mod">
          <ac:chgData name="Ricardo Dias" userId="S::rndias@ua.pt::1c28b21a-aff0-4b12-936f-8771e866ac53" providerId="AD" clId="Web-{B6983736-0D7F-93C4-0A38-C761B0BFFDA2}" dt="2023-10-05T21:09:28.271" v="15" actId="1076"/>
          <ac:spMkLst>
            <pc:docMk/>
            <pc:sldMk cId="666579898" sldId="276"/>
            <ac:spMk id="6" creationId="{ADF9C90A-8BBF-6CF4-6851-BFE08AD628C2}"/>
          </ac:spMkLst>
        </pc:spChg>
        <pc:spChg chg="mod">
          <ac:chgData name="Ricardo Dias" userId="S::rndias@ua.pt::1c28b21a-aff0-4b12-936f-8771e866ac53" providerId="AD" clId="Web-{B6983736-0D7F-93C4-0A38-C761B0BFFDA2}" dt="2023-10-05T21:09:28.318" v="16" actId="1076"/>
          <ac:spMkLst>
            <pc:docMk/>
            <pc:sldMk cId="666579898" sldId="276"/>
            <ac:spMk id="7" creationId="{81B5BD45-CDA7-3E47-D052-AD699812CCEF}"/>
          </ac:spMkLst>
        </pc:spChg>
        <pc:spChg chg="mod">
          <ac:chgData name="Ricardo Dias" userId="S::rndias@ua.pt::1c28b21a-aff0-4b12-936f-8771e866ac53" providerId="AD" clId="Web-{B6983736-0D7F-93C4-0A38-C761B0BFFDA2}" dt="2023-10-05T21:09:28.349" v="17" actId="1076"/>
          <ac:spMkLst>
            <pc:docMk/>
            <pc:sldMk cId="666579898" sldId="276"/>
            <ac:spMk id="10" creationId="{374652D5-8003-3F0C-9F6B-BFF585EA016E}"/>
          </ac:spMkLst>
        </pc:spChg>
        <pc:spChg chg="mod">
          <ac:chgData name="Ricardo Dias" userId="S::rndias@ua.pt::1c28b21a-aff0-4b12-936f-8771e866ac53" providerId="AD" clId="Web-{B6983736-0D7F-93C4-0A38-C761B0BFFDA2}" dt="2023-10-05T21:09:28.380" v="18" actId="1076"/>
          <ac:spMkLst>
            <pc:docMk/>
            <pc:sldMk cId="666579898" sldId="276"/>
            <ac:spMk id="11" creationId="{9115CA01-3587-B0E0-53BB-FBCC0F90742E}"/>
          </ac:spMkLst>
        </pc:spChg>
        <pc:spChg chg="mod">
          <ac:chgData name="Ricardo Dias" userId="S::rndias@ua.pt::1c28b21a-aff0-4b12-936f-8771e866ac53" providerId="AD" clId="Web-{B6983736-0D7F-93C4-0A38-C761B0BFFDA2}" dt="2023-10-05T21:09:28.427" v="19" actId="1076"/>
          <ac:spMkLst>
            <pc:docMk/>
            <pc:sldMk cId="666579898" sldId="276"/>
            <ac:spMk id="12" creationId="{AFC0D04E-04DB-79EB-60F0-4CDDA9674777}"/>
          </ac:spMkLst>
        </pc:spChg>
        <pc:spChg chg="mod">
          <ac:chgData name="Ricardo Dias" userId="S::rndias@ua.pt::1c28b21a-aff0-4b12-936f-8771e866ac53" providerId="AD" clId="Web-{B6983736-0D7F-93C4-0A38-C761B0BFFDA2}" dt="2023-10-05T21:09:28.708" v="26" actId="1076"/>
          <ac:spMkLst>
            <pc:docMk/>
            <pc:sldMk cId="666579898" sldId="276"/>
            <ac:spMk id="28" creationId="{BD85CA87-6F32-0A49-BD2C-143F68A48D34}"/>
          </ac:spMkLst>
        </pc:spChg>
        <pc:spChg chg="mod">
          <ac:chgData name="Ricardo Dias" userId="S::rndias@ua.pt::1c28b21a-aff0-4b12-936f-8771e866ac53" providerId="AD" clId="Web-{B6983736-0D7F-93C4-0A38-C761B0BFFDA2}" dt="2023-10-05T21:09:28.739" v="27" actId="1076"/>
          <ac:spMkLst>
            <pc:docMk/>
            <pc:sldMk cId="666579898" sldId="276"/>
            <ac:spMk id="29" creationId="{95D3CA91-B861-2ECD-F629-9D8FFE8ED5D0}"/>
          </ac:spMkLst>
        </pc:spChg>
        <pc:spChg chg="mod">
          <ac:chgData name="Ricardo Dias" userId="S::rndias@ua.pt::1c28b21a-aff0-4b12-936f-8771e866ac53" providerId="AD" clId="Web-{B6983736-0D7F-93C4-0A38-C761B0BFFDA2}" dt="2023-10-05T21:09:28.771" v="28" actId="1076"/>
          <ac:spMkLst>
            <pc:docMk/>
            <pc:sldMk cId="666579898" sldId="276"/>
            <ac:spMk id="30" creationId="{D3BB2AEA-7D12-3E04-3EED-33E58F63F18D}"/>
          </ac:spMkLst>
        </pc:spChg>
        <pc:spChg chg="mod">
          <ac:chgData name="Ricardo Dias" userId="S::rndias@ua.pt::1c28b21a-aff0-4b12-936f-8771e866ac53" providerId="AD" clId="Web-{B6983736-0D7F-93C4-0A38-C761B0BFFDA2}" dt="2023-10-05T21:09:28.802" v="29" actId="1076"/>
          <ac:spMkLst>
            <pc:docMk/>
            <pc:sldMk cId="666579898" sldId="276"/>
            <ac:spMk id="31" creationId="{DC2CB50E-AEDA-1E6B-EDB2-1568B0A27602}"/>
          </ac:spMkLst>
        </pc:spChg>
        <pc:spChg chg="mod">
          <ac:chgData name="Ricardo Dias" userId="S::rndias@ua.pt::1c28b21a-aff0-4b12-936f-8771e866ac53" providerId="AD" clId="Web-{B6983736-0D7F-93C4-0A38-C761B0BFFDA2}" dt="2023-10-05T21:09:28.849" v="30" actId="1076"/>
          <ac:spMkLst>
            <pc:docMk/>
            <pc:sldMk cId="666579898" sldId="276"/>
            <ac:spMk id="32" creationId="{385108F0-7329-7634-65EE-08D0F83ECD10}"/>
          </ac:spMkLst>
        </pc:spChg>
        <pc:graphicFrameChg chg="mod">
          <ac:chgData name="Ricardo Dias" userId="S::rndias@ua.pt::1c28b21a-aff0-4b12-936f-8771e866ac53" providerId="AD" clId="Web-{B6983736-0D7F-93C4-0A38-C761B0BFFDA2}" dt="2023-10-05T21:09:28.489" v="20" actId="1076"/>
          <ac:graphicFrameMkLst>
            <pc:docMk/>
            <pc:sldMk cId="666579898" sldId="276"/>
            <ac:graphicFrameMk id="4" creationId="{390E7E75-E57A-4FF0-A0E4-A4DBCF6EA89A}"/>
          </ac:graphicFrameMkLst>
        </pc:graphicFrameChg>
        <pc:cxnChg chg="mod">
          <ac:chgData name="Ricardo Dias" userId="S::rndias@ua.pt::1c28b21a-aff0-4b12-936f-8771e866ac53" providerId="AD" clId="Web-{B6983736-0D7F-93C4-0A38-C761B0BFFDA2}" dt="2023-10-05T21:09:28.521" v="21" actId="1076"/>
          <ac:cxnSpMkLst>
            <pc:docMk/>
            <pc:sldMk cId="666579898" sldId="276"/>
            <ac:cxnSpMk id="14" creationId="{23BCC293-2F26-EBBA-E7BD-114F4519DDF3}"/>
          </ac:cxnSpMkLst>
        </pc:cxnChg>
        <pc:cxnChg chg="mod">
          <ac:chgData name="Ricardo Dias" userId="S::rndias@ua.pt::1c28b21a-aff0-4b12-936f-8771e866ac53" providerId="AD" clId="Web-{B6983736-0D7F-93C4-0A38-C761B0BFFDA2}" dt="2023-10-05T21:09:28.568" v="22" actId="1076"/>
          <ac:cxnSpMkLst>
            <pc:docMk/>
            <pc:sldMk cId="666579898" sldId="276"/>
            <ac:cxnSpMk id="18" creationId="{64E6B22D-B146-389E-B3E5-1BCBD2BF7D8E}"/>
          </ac:cxnSpMkLst>
        </pc:cxnChg>
        <pc:cxnChg chg="mod">
          <ac:chgData name="Ricardo Dias" userId="S::rndias@ua.pt::1c28b21a-aff0-4b12-936f-8771e866ac53" providerId="AD" clId="Web-{B6983736-0D7F-93C4-0A38-C761B0BFFDA2}" dt="2023-10-05T21:09:28.599" v="23" actId="1076"/>
          <ac:cxnSpMkLst>
            <pc:docMk/>
            <pc:sldMk cId="666579898" sldId="276"/>
            <ac:cxnSpMk id="19" creationId="{911C329A-7AC8-30CE-C5A8-F1B67CDD4754}"/>
          </ac:cxnSpMkLst>
        </pc:cxnChg>
        <pc:cxnChg chg="mod">
          <ac:chgData name="Ricardo Dias" userId="S::rndias@ua.pt::1c28b21a-aff0-4b12-936f-8771e866ac53" providerId="AD" clId="Web-{B6983736-0D7F-93C4-0A38-C761B0BFFDA2}" dt="2023-10-05T21:09:28.630" v="24" actId="1076"/>
          <ac:cxnSpMkLst>
            <pc:docMk/>
            <pc:sldMk cId="666579898" sldId="276"/>
            <ac:cxnSpMk id="22" creationId="{3C52B475-821E-0FAF-D7F7-530E6D6A9CF5}"/>
          </ac:cxnSpMkLst>
        </pc:cxnChg>
        <pc:cxnChg chg="mod">
          <ac:chgData name="Ricardo Dias" userId="S::rndias@ua.pt::1c28b21a-aff0-4b12-936f-8771e866ac53" providerId="AD" clId="Web-{B6983736-0D7F-93C4-0A38-C761B0BFFDA2}" dt="2023-10-05T21:09:28.661" v="25" actId="1076"/>
          <ac:cxnSpMkLst>
            <pc:docMk/>
            <pc:sldMk cId="666579898" sldId="276"/>
            <ac:cxnSpMk id="25" creationId="{5F8EB6D3-2C82-3847-4A5A-F074991C7CA3}"/>
          </ac:cxnSpMkLst>
        </pc:cxnChg>
      </pc:sldChg>
    </pc:docChg>
  </pc:docChgLst>
  <pc:docChgLst>
    <pc:chgData name="João Gaspar" userId="S::j.gaspar@ua.pt::7dec15aa-df9c-4e56-83fb-de5e1da84347" providerId="AD" clId="Web-{42B835D8-72AA-5594-681F-C1667E861B48}"/>
    <pc:docChg chg="modSld">
      <pc:chgData name="João Gaspar" userId="S::j.gaspar@ua.pt::7dec15aa-df9c-4e56-83fb-de5e1da84347" providerId="AD" clId="Web-{42B835D8-72AA-5594-681F-C1667E861B48}" dt="2023-09-30T18:11:00.637" v="28" actId="1076"/>
      <pc:docMkLst>
        <pc:docMk/>
      </pc:docMkLst>
      <pc:sldChg chg="modSp">
        <pc:chgData name="João Gaspar" userId="S::j.gaspar@ua.pt::7dec15aa-df9c-4e56-83fb-de5e1da84347" providerId="AD" clId="Web-{42B835D8-72AA-5594-681F-C1667E861B48}" dt="2023-09-30T18:01:45.615" v="12" actId="20577"/>
        <pc:sldMkLst>
          <pc:docMk/>
          <pc:sldMk cId="3571516367" sldId="258"/>
        </pc:sldMkLst>
        <pc:spChg chg="mod">
          <ac:chgData name="João Gaspar" userId="S::j.gaspar@ua.pt::7dec15aa-df9c-4e56-83fb-de5e1da84347" providerId="AD" clId="Web-{42B835D8-72AA-5594-681F-C1667E861B48}" dt="2023-09-30T18:01:45.615" v="12" actId="20577"/>
          <ac:spMkLst>
            <pc:docMk/>
            <pc:sldMk cId="3571516367" sldId="258"/>
            <ac:spMk id="3" creationId="{9D5232F9-FD00-464A-9F17-619C91AEF8F3}"/>
          </ac:spMkLst>
        </pc:spChg>
      </pc:sldChg>
      <pc:sldChg chg="addSp delSp modSp">
        <pc:chgData name="João Gaspar" userId="S::j.gaspar@ua.pt::7dec15aa-df9c-4e56-83fb-de5e1da84347" providerId="AD" clId="Web-{42B835D8-72AA-5594-681F-C1667E861B48}" dt="2023-09-30T18:11:00.637" v="28" actId="1076"/>
        <pc:sldMkLst>
          <pc:docMk/>
          <pc:sldMk cId="1429429409" sldId="261"/>
        </pc:sldMkLst>
        <pc:spChg chg="del">
          <ac:chgData name="João Gaspar" userId="S::j.gaspar@ua.pt::7dec15aa-df9c-4e56-83fb-de5e1da84347" providerId="AD" clId="Web-{42B835D8-72AA-5594-681F-C1667E861B48}" dt="2023-09-30T18:10:51.637" v="24"/>
          <ac:spMkLst>
            <pc:docMk/>
            <pc:sldMk cId="1429429409" sldId="261"/>
            <ac:spMk id="3" creationId="{D851C395-6BC4-4F00-B40B-069DBBB7C08B}"/>
          </ac:spMkLst>
        </pc:spChg>
        <pc:spChg chg="del">
          <ac:chgData name="João Gaspar" userId="S::j.gaspar@ua.pt::7dec15aa-df9c-4e56-83fb-de5e1da84347" providerId="AD" clId="Web-{42B835D8-72AA-5594-681F-C1667E861B48}" dt="2023-09-30T18:10:29.996" v="13"/>
          <ac:spMkLst>
            <pc:docMk/>
            <pc:sldMk cId="1429429409" sldId="261"/>
            <ac:spMk id="4" creationId="{A1D16151-9486-4A03-AE3A-F1CC562E0564}"/>
          </ac:spMkLst>
        </pc:spChg>
        <pc:spChg chg="del">
          <ac:chgData name="João Gaspar" userId="S::j.gaspar@ua.pt::7dec15aa-df9c-4e56-83fb-de5e1da84347" providerId="AD" clId="Web-{42B835D8-72AA-5594-681F-C1667E861B48}" dt="2023-09-30T18:10:52.434" v="25"/>
          <ac:spMkLst>
            <pc:docMk/>
            <pc:sldMk cId="1429429409" sldId="261"/>
            <ac:spMk id="5" creationId="{DDE59236-37DD-4582-A2A0-3F9A13A3B55D}"/>
          </ac:spMkLst>
        </pc:spChg>
        <pc:spChg chg="del">
          <ac:chgData name="João Gaspar" userId="S::j.gaspar@ua.pt::7dec15aa-df9c-4e56-83fb-de5e1da84347" providerId="AD" clId="Web-{42B835D8-72AA-5594-681F-C1667E861B48}" dt="2023-09-30T18:10:53.574" v="26"/>
          <ac:spMkLst>
            <pc:docMk/>
            <pc:sldMk cId="1429429409" sldId="261"/>
            <ac:spMk id="7" creationId="{1F939793-2181-4A3D-9C5A-CE676CC83EC0}"/>
          </ac:spMkLst>
        </pc:spChg>
        <pc:spChg chg="del">
          <ac:chgData name="João Gaspar" userId="S::j.gaspar@ua.pt::7dec15aa-df9c-4e56-83fb-de5e1da84347" providerId="AD" clId="Web-{42B835D8-72AA-5594-681F-C1667E861B48}" dt="2023-09-30T18:10:54.481" v="27"/>
          <ac:spMkLst>
            <pc:docMk/>
            <pc:sldMk cId="1429429409" sldId="261"/>
            <ac:spMk id="8" creationId="{C9FA0B0D-7B36-4D63-86BD-20E6E1B6A0D8}"/>
          </ac:spMkLst>
        </pc:spChg>
        <pc:graphicFrameChg chg="add mod ord modGraphic">
          <ac:chgData name="João Gaspar" userId="S::j.gaspar@ua.pt::7dec15aa-df9c-4e56-83fb-de5e1da84347" providerId="AD" clId="Web-{42B835D8-72AA-5594-681F-C1667E861B48}" dt="2023-09-30T18:11:00.637" v="28" actId="1076"/>
          <ac:graphicFrameMkLst>
            <pc:docMk/>
            <pc:sldMk cId="1429429409" sldId="261"/>
            <ac:graphicFrameMk id="9" creationId="{154B6945-F248-0987-743E-35101B62D366}"/>
          </ac:graphicFrameMkLst>
        </pc:graphicFrameChg>
      </pc:sldChg>
    </pc:docChg>
  </pc:docChgLst>
  <pc:docChgLst>
    <pc:chgData name="João Gaspar" userId="S::j.gaspar@ua.pt::7dec15aa-df9c-4e56-83fb-de5e1da84347" providerId="AD" clId="Web-{BCD831AB-8028-B997-E229-96C5DCE2F135}"/>
    <pc:docChg chg="modSld">
      <pc:chgData name="João Gaspar" userId="S::j.gaspar@ua.pt::7dec15aa-df9c-4e56-83fb-de5e1da84347" providerId="AD" clId="Web-{BCD831AB-8028-B997-E229-96C5DCE2F135}" dt="2023-10-05T14:29:35.815" v="54"/>
      <pc:docMkLst>
        <pc:docMk/>
      </pc:docMkLst>
      <pc:sldChg chg="modSp">
        <pc:chgData name="João Gaspar" userId="S::j.gaspar@ua.pt::7dec15aa-df9c-4e56-83fb-de5e1da84347" providerId="AD" clId="Web-{BCD831AB-8028-B997-E229-96C5DCE2F135}" dt="2023-10-05T14:24:24.475" v="41" actId="1076"/>
        <pc:sldMkLst>
          <pc:docMk/>
          <pc:sldMk cId="2586058810" sldId="256"/>
        </pc:sldMkLst>
        <pc:spChg chg="mod">
          <ac:chgData name="João Gaspar" userId="S::j.gaspar@ua.pt::7dec15aa-df9c-4e56-83fb-de5e1da84347" providerId="AD" clId="Web-{BCD831AB-8028-B997-E229-96C5DCE2F135}" dt="2023-10-05T14:24:24.475" v="41" actId="1076"/>
          <ac:spMkLst>
            <pc:docMk/>
            <pc:sldMk cId="2586058810" sldId="256"/>
            <ac:spMk id="2" creationId="{CFE75451-6A4B-484B-9ED1-353CCE25B0F4}"/>
          </ac:spMkLst>
        </pc:spChg>
      </pc:sldChg>
      <pc:sldChg chg="modSp">
        <pc:chgData name="João Gaspar" userId="S::j.gaspar@ua.pt::7dec15aa-df9c-4e56-83fb-de5e1da84347" providerId="AD" clId="Web-{BCD831AB-8028-B997-E229-96C5DCE2F135}" dt="2023-10-05T14:26:05.541" v="45" actId="14100"/>
        <pc:sldMkLst>
          <pc:docMk/>
          <pc:sldMk cId="1713219598" sldId="257"/>
        </pc:sldMkLst>
        <pc:spChg chg="mod">
          <ac:chgData name="João Gaspar" userId="S::j.gaspar@ua.pt::7dec15aa-df9c-4e56-83fb-de5e1da84347" providerId="AD" clId="Web-{BCD831AB-8028-B997-E229-96C5DCE2F135}" dt="2023-10-05T14:25:57.494" v="42" actId="1076"/>
          <ac:spMkLst>
            <pc:docMk/>
            <pc:sldMk cId="1713219598" sldId="257"/>
            <ac:spMk id="2" creationId="{1BEF5859-10C9-4588-9727-B9362E26C29D}"/>
          </ac:spMkLst>
        </pc:spChg>
        <pc:spChg chg="mod">
          <ac:chgData name="João Gaspar" userId="S::j.gaspar@ua.pt::7dec15aa-df9c-4e56-83fb-de5e1da84347" providerId="AD" clId="Web-{BCD831AB-8028-B997-E229-96C5DCE2F135}" dt="2023-10-05T14:26:05.541" v="45" actId="14100"/>
          <ac:spMkLst>
            <pc:docMk/>
            <pc:sldMk cId="1713219598" sldId="257"/>
            <ac:spMk id="3" creationId="{5671D7E5-EF66-4BCD-8DAA-E9061157F0BE}"/>
          </ac:spMkLst>
        </pc:spChg>
      </pc:sldChg>
      <pc:sldChg chg="delSp">
        <pc:chgData name="João Gaspar" userId="S::j.gaspar@ua.pt::7dec15aa-df9c-4e56-83fb-de5e1da84347" providerId="AD" clId="Web-{BCD831AB-8028-B997-E229-96C5DCE2F135}" dt="2023-10-05T14:29:35.815" v="54"/>
        <pc:sldMkLst>
          <pc:docMk/>
          <pc:sldMk cId="2499682613" sldId="269"/>
        </pc:sldMkLst>
        <pc:cxnChg chg="del">
          <ac:chgData name="João Gaspar" userId="S::j.gaspar@ua.pt::7dec15aa-df9c-4e56-83fb-de5e1da84347" providerId="AD" clId="Web-{BCD831AB-8028-B997-E229-96C5DCE2F135}" dt="2023-10-05T14:29:35.815" v="54"/>
          <ac:cxnSpMkLst>
            <pc:docMk/>
            <pc:sldMk cId="2499682613" sldId="269"/>
            <ac:cxnSpMk id="34" creationId="{C7AA873C-E036-4B03-59A7-0400AA283FF3}"/>
          </ac:cxnSpMkLst>
        </pc:cxnChg>
        <pc:cxnChg chg="del">
          <ac:chgData name="João Gaspar" userId="S::j.gaspar@ua.pt::7dec15aa-df9c-4e56-83fb-de5e1da84347" providerId="AD" clId="Web-{BCD831AB-8028-B997-E229-96C5DCE2F135}" dt="2023-10-05T14:29:34.862" v="53"/>
          <ac:cxnSpMkLst>
            <pc:docMk/>
            <pc:sldMk cId="2499682613" sldId="269"/>
            <ac:cxnSpMk id="37" creationId="{1E31190C-09C4-D2E7-443F-71279A6F8FEA}"/>
          </ac:cxnSpMkLst>
        </pc:cxnChg>
        <pc:cxnChg chg="del">
          <ac:chgData name="João Gaspar" userId="S::j.gaspar@ua.pt::7dec15aa-df9c-4e56-83fb-de5e1da84347" providerId="AD" clId="Web-{BCD831AB-8028-B997-E229-96C5DCE2F135}" dt="2023-10-05T14:29:14.580" v="52"/>
          <ac:cxnSpMkLst>
            <pc:docMk/>
            <pc:sldMk cId="2499682613" sldId="269"/>
            <ac:cxnSpMk id="43" creationId="{0EBD75D7-340F-EDF2-FFFD-552C36DCEFED}"/>
          </ac:cxnSpMkLst>
        </pc:cxnChg>
        <pc:cxnChg chg="del">
          <ac:chgData name="João Gaspar" userId="S::j.gaspar@ua.pt::7dec15aa-df9c-4e56-83fb-de5e1da84347" providerId="AD" clId="Web-{BCD831AB-8028-B997-E229-96C5DCE2F135}" dt="2023-10-05T14:29:14.580" v="51"/>
          <ac:cxnSpMkLst>
            <pc:docMk/>
            <pc:sldMk cId="2499682613" sldId="269"/>
            <ac:cxnSpMk id="44" creationId="{5905D20D-504D-7E02-E464-E2FCE2B2DBA1}"/>
          </ac:cxnSpMkLst>
        </pc:cxnChg>
        <pc:cxnChg chg="del">
          <ac:chgData name="João Gaspar" userId="S::j.gaspar@ua.pt::7dec15aa-df9c-4e56-83fb-de5e1da84347" providerId="AD" clId="Web-{BCD831AB-8028-B997-E229-96C5DCE2F135}" dt="2023-10-05T14:29:14.580" v="50"/>
          <ac:cxnSpMkLst>
            <pc:docMk/>
            <pc:sldMk cId="2499682613" sldId="269"/>
            <ac:cxnSpMk id="47" creationId="{ECFBF250-E3BB-1F66-7FE0-697044A9B65D}"/>
          </ac:cxnSpMkLst>
        </pc:cxnChg>
        <pc:cxnChg chg="del">
          <ac:chgData name="João Gaspar" userId="S::j.gaspar@ua.pt::7dec15aa-df9c-4e56-83fb-de5e1da84347" providerId="AD" clId="Web-{BCD831AB-8028-B997-E229-96C5DCE2F135}" dt="2023-10-05T14:29:14.580" v="49"/>
          <ac:cxnSpMkLst>
            <pc:docMk/>
            <pc:sldMk cId="2499682613" sldId="269"/>
            <ac:cxnSpMk id="50" creationId="{64561241-06FD-E25B-5671-C2B214DC5EE1}"/>
          </ac:cxnSpMkLst>
        </pc:cxnChg>
        <pc:cxnChg chg="del">
          <ac:chgData name="João Gaspar" userId="S::j.gaspar@ua.pt::7dec15aa-df9c-4e56-83fb-de5e1da84347" providerId="AD" clId="Web-{BCD831AB-8028-B997-E229-96C5DCE2F135}" dt="2023-10-05T14:29:14.580" v="48"/>
          <ac:cxnSpMkLst>
            <pc:docMk/>
            <pc:sldMk cId="2499682613" sldId="269"/>
            <ac:cxnSpMk id="54" creationId="{A900AAA0-9C0C-F908-9ACD-8300879BF4A2}"/>
          </ac:cxnSpMkLst>
        </pc:cxnChg>
        <pc:cxnChg chg="del">
          <ac:chgData name="João Gaspar" userId="S::j.gaspar@ua.pt::7dec15aa-df9c-4e56-83fb-de5e1da84347" providerId="AD" clId="Web-{BCD831AB-8028-B997-E229-96C5DCE2F135}" dt="2023-10-05T14:29:14.580" v="47"/>
          <ac:cxnSpMkLst>
            <pc:docMk/>
            <pc:sldMk cId="2499682613" sldId="269"/>
            <ac:cxnSpMk id="62" creationId="{375C4788-BEEC-EDD9-5813-168C621E03BA}"/>
          </ac:cxnSpMkLst>
        </pc:cxnChg>
        <pc:cxnChg chg="del">
          <ac:chgData name="João Gaspar" userId="S::j.gaspar@ua.pt::7dec15aa-df9c-4e56-83fb-de5e1da84347" providerId="AD" clId="Web-{BCD831AB-8028-B997-E229-96C5DCE2F135}" dt="2023-10-05T14:29:14.580" v="46"/>
          <ac:cxnSpMkLst>
            <pc:docMk/>
            <pc:sldMk cId="2499682613" sldId="269"/>
            <ac:cxnSpMk id="64" creationId="{B0B960DF-1224-D466-EEAC-B6CB0AFEA9C0}"/>
          </ac:cxnSpMkLst>
        </pc:cxnChg>
      </pc:sldChg>
    </pc:docChg>
  </pc:docChgLst>
  <pc:docChgLst>
    <pc:chgData name="Francisco Gonçalves" userId="S::franciscomg@ua.pt::154f8b54-0bc6-4623-b1d4-108074d4a3e3" providerId="AD" clId="Web-{B90BD6AA-381B-47B4-9A69-7129B35835AF}"/>
    <pc:docChg chg="modSld">
      <pc:chgData name="Francisco Gonçalves" userId="S::franciscomg@ua.pt::154f8b54-0bc6-4623-b1d4-108074d4a3e3" providerId="AD" clId="Web-{B90BD6AA-381B-47B4-9A69-7129B35835AF}" dt="2023-10-05T15:54:49.782" v="309" actId="20577"/>
      <pc:docMkLst>
        <pc:docMk/>
      </pc:docMkLst>
      <pc:sldChg chg="modSp">
        <pc:chgData name="Francisco Gonçalves" userId="S::franciscomg@ua.pt::154f8b54-0bc6-4623-b1d4-108074d4a3e3" providerId="AD" clId="Web-{B90BD6AA-381B-47B4-9A69-7129B35835AF}" dt="2023-10-05T15:54:49.782" v="309" actId="20577"/>
        <pc:sldMkLst>
          <pc:docMk/>
          <pc:sldMk cId="1742861620" sldId="266"/>
        </pc:sldMkLst>
        <pc:spChg chg="mod">
          <ac:chgData name="Francisco Gonçalves" userId="S::franciscomg@ua.pt::154f8b54-0bc6-4623-b1d4-108074d4a3e3" providerId="AD" clId="Web-{B90BD6AA-381B-47B4-9A69-7129B35835AF}" dt="2023-10-05T15:54:49.782" v="309" actId="20577"/>
          <ac:spMkLst>
            <pc:docMk/>
            <pc:sldMk cId="1742861620" sldId="266"/>
            <ac:spMk id="3" creationId="{FED19BCA-B61F-4EA6-A1FB-CCA3BD8506FB}"/>
          </ac:spMkLst>
        </pc:spChg>
      </pc:sldChg>
      <pc:sldChg chg="modSp">
        <pc:chgData name="Francisco Gonçalves" userId="S::franciscomg@ua.pt::154f8b54-0bc6-4623-b1d4-108074d4a3e3" providerId="AD" clId="Web-{B90BD6AA-381B-47B4-9A69-7129B35835AF}" dt="2023-10-05T15:20:40.840" v="3"/>
        <pc:sldMkLst>
          <pc:docMk/>
          <pc:sldMk cId="2499682613" sldId="269"/>
        </pc:sldMkLst>
        <pc:graphicFrameChg chg="mod modGraphic">
          <ac:chgData name="Francisco Gonçalves" userId="S::franciscomg@ua.pt::154f8b54-0bc6-4623-b1d4-108074d4a3e3" providerId="AD" clId="Web-{B90BD6AA-381B-47B4-9A69-7129B35835AF}" dt="2023-10-05T15:20:40.840" v="3"/>
          <ac:graphicFrameMkLst>
            <pc:docMk/>
            <pc:sldMk cId="2499682613" sldId="269"/>
            <ac:graphicFrameMk id="4" creationId="{390E7E75-E57A-4FF0-A0E4-A4DBCF6EA89A}"/>
          </ac:graphicFrameMkLst>
        </pc:graphicFrameChg>
      </pc:sldChg>
      <pc:sldChg chg="modSp">
        <pc:chgData name="Francisco Gonçalves" userId="S::franciscomg@ua.pt::154f8b54-0bc6-4623-b1d4-108074d4a3e3" providerId="AD" clId="Web-{B90BD6AA-381B-47B4-9A69-7129B35835AF}" dt="2023-10-05T15:27:03.071" v="6" actId="20577"/>
        <pc:sldMkLst>
          <pc:docMk/>
          <pc:sldMk cId="2896385493" sldId="270"/>
        </pc:sldMkLst>
        <pc:spChg chg="mod">
          <ac:chgData name="Francisco Gonçalves" userId="S::franciscomg@ua.pt::154f8b54-0bc6-4623-b1d4-108074d4a3e3" providerId="AD" clId="Web-{B90BD6AA-381B-47B4-9A69-7129B35835AF}" dt="2023-10-05T15:27:03.071" v="6" actId="20577"/>
          <ac:spMkLst>
            <pc:docMk/>
            <pc:sldMk cId="2896385493" sldId="270"/>
            <ac:spMk id="10" creationId="{97324E11-06B3-15BE-D870-7F110077B1A8}"/>
          </ac:spMkLst>
        </pc:spChg>
      </pc:sldChg>
    </pc:docChg>
  </pc:docChgLst>
  <pc:docChgLst>
    <pc:chgData name="Francisco Gonçalves" userId="S::franciscomg@ua.pt::154f8b54-0bc6-4623-b1d4-108074d4a3e3" providerId="AD" clId="Web-{F4C94BBE-6856-65C2-9468-87DE00953A18}"/>
    <pc:docChg chg="modSld">
      <pc:chgData name="Francisco Gonçalves" userId="S::franciscomg@ua.pt::154f8b54-0bc6-4623-b1d4-108074d4a3e3" providerId="AD" clId="Web-{F4C94BBE-6856-65C2-9468-87DE00953A18}" dt="2023-10-04T11:42:18.994" v="11"/>
      <pc:docMkLst>
        <pc:docMk/>
      </pc:docMkLst>
      <pc:sldChg chg="modSp">
        <pc:chgData name="Francisco Gonçalves" userId="S::franciscomg@ua.pt::154f8b54-0bc6-4623-b1d4-108074d4a3e3" providerId="AD" clId="Web-{F4C94BBE-6856-65C2-9468-87DE00953A18}" dt="2023-10-04T11:17:56.642" v="1" actId="20577"/>
        <pc:sldMkLst>
          <pc:docMk/>
          <pc:sldMk cId="2586058810" sldId="256"/>
        </pc:sldMkLst>
        <pc:spChg chg="mod">
          <ac:chgData name="Francisco Gonçalves" userId="S::franciscomg@ua.pt::154f8b54-0bc6-4623-b1d4-108074d4a3e3" providerId="AD" clId="Web-{F4C94BBE-6856-65C2-9468-87DE00953A18}" dt="2023-10-04T11:17:56.642" v="1" actId="20577"/>
          <ac:spMkLst>
            <pc:docMk/>
            <pc:sldMk cId="2586058810" sldId="256"/>
            <ac:spMk id="2" creationId="{CFE75451-6A4B-484B-9ED1-353CCE25B0F4}"/>
          </ac:spMkLst>
        </pc:spChg>
      </pc:sldChg>
      <pc:sldChg chg="modSp">
        <pc:chgData name="Francisco Gonçalves" userId="S::franciscomg@ua.pt::154f8b54-0bc6-4623-b1d4-108074d4a3e3" providerId="AD" clId="Web-{F4C94BBE-6856-65C2-9468-87DE00953A18}" dt="2023-10-04T11:42:18.994" v="11"/>
        <pc:sldMkLst>
          <pc:docMk/>
          <pc:sldMk cId="2499682613" sldId="269"/>
        </pc:sldMkLst>
        <pc:graphicFrameChg chg="mod modGraphic">
          <ac:chgData name="Francisco Gonçalves" userId="S::franciscomg@ua.pt::154f8b54-0bc6-4623-b1d4-108074d4a3e3" providerId="AD" clId="Web-{F4C94BBE-6856-65C2-9468-87DE00953A18}" dt="2023-10-04T11:42:18.994" v="11"/>
          <ac:graphicFrameMkLst>
            <pc:docMk/>
            <pc:sldMk cId="2499682613" sldId="269"/>
            <ac:graphicFrameMk id="4" creationId="{390E7E75-E57A-4FF0-A0E4-A4DBCF6EA89A}"/>
          </ac:graphicFrameMkLst>
        </pc:graphicFrameChg>
      </pc:sldChg>
    </pc:docChg>
  </pc:docChgLst>
  <pc:docChgLst>
    <pc:chgData name="Guilherme Santos" userId="S::gssantos@ua.pt::4eab2308-eb39-4bdd-915d-deab2a3a3910" providerId="AD" clId="Web-{E2E5554D-13F6-A6E1-75F8-2A447934E526}"/>
    <pc:docChg chg="modSld sldOrd">
      <pc:chgData name="Guilherme Santos" userId="S::gssantos@ua.pt::4eab2308-eb39-4bdd-915d-deab2a3a3910" providerId="AD" clId="Web-{E2E5554D-13F6-A6E1-75F8-2A447934E526}" dt="2023-10-05T15:49:22.112" v="304"/>
      <pc:docMkLst>
        <pc:docMk/>
      </pc:docMkLst>
      <pc:sldChg chg="ord">
        <pc:chgData name="Guilherme Santos" userId="S::gssantos@ua.pt::4eab2308-eb39-4bdd-915d-deab2a3a3910" providerId="AD" clId="Web-{E2E5554D-13F6-A6E1-75F8-2A447934E526}" dt="2023-10-05T15:49:22.112" v="304"/>
        <pc:sldMkLst>
          <pc:docMk/>
          <pc:sldMk cId="1742861620" sldId="266"/>
        </pc:sldMkLst>
      </pc:sldChg>
      <pc:sldChg chg="modSp">
        <pc:chgData name="Guilherme Santos" userId="S::gssantos@ua.pt::4eab2308-eb39-4bdd-915d-deab2a3a3910" providerId="AD" clId="Web-{E2E5554D-13F6-A6E1-75F8-2A447934E526}" dt="2023-10-05T15:40:18.202" v="303" actId="20577"/>
        <pc:sldMkLst>
          <pc:docMk/>
          <pc:sldMk cId="3503627784" sldId="273"/>
        </pc:sldMkLst>
        <pc:spChg chg="mod">
          <ac:chgData name="Guilherme Santos" userId="S::gssantos@ua.pt::4eab2308-eb39-4bdd-915d-deab2a3a3910" providerId="AD" clId="Web-{E2E5554D-13F6-A6E1-75F8-2A447934E526}" dt="2023-10-05T15:40:18.202" v="303" actId="20577"/>
          <ac:spMkLst>
            <pc:docMk/>
            <pc:sldMk cId="3503627784" sldId="273"/>
            <ac:spMk id="11" creationId="{7AFF75B1-77C6-6D67-6019-1355257FE2FF}"/>
          </ac:spMkLst>
        </pc:spChg>
      </pc:sldChg>
    </pc:docChg>
  </pc:docChgLst>
  <pc:docChgLst>
    <pc:chgData name="Hugo Rodrigues" userId="S::hmxr@ua.pt::972b75a6-8fec-450b-b605-5a556abc8ff4" providerId="AD" clId="Web-{94488487-1926-511E-FA76-4228928AAB18}"/>
    <pc:docChg chg="modSld sldOrd">
      <pc:chgData name="Hugo Rodrigues" userId="S::hmxr@ua.pt::972b75a6-8fec-450b-b605-5a556abc8ff4" providerId="AD" clId="Web-{94488487-1926-511E-FA76-4228928AAB18}" dt="2023-10-05T22:36:16.132" v="38" actId="20577"/>
      <pc:docMkLst>
        <pc:docMk/>
      </pc:docMkLst>
      <pc:sldChg chg="ord">
        <pc:chgData name="Hugo Rodrigues" userId="S::hmxr@ua.pt::972b75a6-8fec-450b-b605-5a556abc8ff4" providerId="AD" clId="Web-{94488487-1926-511E-FA76-4228928AAB18}" dt="2023-10-05T21:20:56.620" v="1"/>
        <pc:sldMkLst>
          <pc:docMk/>
          <pc:sldMk cId="1713219598" sldId="257"/>
        </pc:sldMkLst>
      </pc:sldChg>
      <pc:sldChg chg="ord">
        <pc:chgData name="Hugo Rodrigues" userId="S::hmxr@ua.pt::972b75a6-8fec-450b-b605-5a556abc8ff4" providerId="AD" clId="Web-{94488487-1926-511E-FA76-4228928AAB18}" dt="2023-10-05T22:22:10.925" v="5"/>
        <pc:sldMkLst>
          <pc:docMk/>
          <pc:sldMk cId="2896385493" sldId="270"/>
        </pc:sldMkLst>
      </pc:sldChg>
      <pc:sldChg chg="modSp">
        <pc:chgData name="Hugo Rodrigues" userId="S::hmxr@ua.pt::972b75a6-8fec-450b-b605-5a556abc8ff4" providerId="AD" clId="Web-{94488487-1926-511E-FA76-4228928AAB18}" dt="2023-10-05T22:29:36.244" v="16"/>
        <pc:sldMkLst>
          <pc:docMk/>
          <pc:sldMk cId="75546124" sldId="272"/>
        </pc:sldMkLst>
        <pc:picChg chg="mod">
          <ac:chgData name="Hugo Rodrigues" userId="S::hmxr@ua.pt::972b75a6-8fec-450b-b605-5a556abc8ff4" providerId="AD" clId="Web-{94488487-1926-511E-FA76-4228928AAB18}" dt="2023-10-05T22:29:36.244" v="16"/>
          <ac:picMkLst>
            <pc:docMk/>
            <pc:sldMk cId="75546124" sldId="272"/>
            <ac:picMk id="5" creationId="{15D03A89-6085-B07C-A0BF-6F3F63DA35B4}"/>
          </ac:picMkLst>
        </pc:picChg>
        <pc:picChg chg="mod">
          <ac:chgData name="Hugo Rodrigues" userId="S::hmxr@ua.pt::972b75a6-8fec-450b-b605-5a556abc8ff4" providerId="AD" clId="Web-{94488487-1926-511E-FA76-4228928AAB18}" dt="2023-10-05T22:29:32.494" v="15"/>
          <ac:picMkLst>
            <pc:docMk/>
            <pc:sldMk cId="75546124" sldId="272"/>
            <ac:picMk id="7" creationId="{CFEF92F1-ABCE-5C40-6AE1-1BE8684F55AC}"/>
          </ac:picMkLst>
        </pc:picChg>
      </pc:sldChg>
      <pc:sldChg chg="modSp">
        <pc:chgData name="Hugo Rodrigues" userId="S::hmxr@ua.pt::972b75a6-8fec-450b-b605-5a556abc8ff4" providerId="AD" clId="Web-{94488487-1926-511E-FA76-4228928AAB18}" dt="2023-10-05T22:36:16.132" v="38" actId="20577"/>
        <pc:sldMkLst>
          <pc:docMk/>
          <pc:sldMk cId="285830901" sldId="274"/>
        </pc:sldMkLst>
        <pc:spChg chg="mod">
          <ac:chgData name="Hugo Rodrigues" userId="S::hmxr@ua.pt::972b75a6-8fec-450b-b605-5a556abc8ff4" providerId="AD" clId="Web-{94488487-1926-511E-FA76-4228928AAB18}" dt="2023-10-05T22:36:16.132" v="38" actId="20577"/>
          <ac:spMkLst>
            <pc:docMk/>
            <pc:sldMk cId="285830901" sldId="274"/>
            <ac:spMk id="6" creationId="{DC7EC256-2044-1A4C-EDA5-4AF1E5593C8E}"/>
          </ac:spMkLst>
        </pc:spChg>
        <pc:spChg chg="mod">
          <ac:chgData name="Hugo Rodrigues" userId="S::hmxr@ua.pt::972b75a6-8fec-450b-b605-5a556abc8ff4" providerId="AD" clId="Web-{94488487-1926-511E-FA76-4228928AAB18}" dt="2023-10-05T22:36:10.476" v="36" actId="20577"/>
          <ac:spMkLst>
            <pc:docMk/>
            <pc:sldMk cId="285830901" sldId="274"/>
            <ac:spMk id="10" creationId="{5D40D39E-8FDE-13D5-F20F-DD49BF4BE859}"/>
          </ac:spMkLst>
        </pc:spChg>
        <pc:picChg chg="mod">
          <ac:chgData name="Hugo Rodrigues" userId="S::hmxr@ua.pt::972b75a6-8fec-450b-b605-5a556abc8ff4" providerId="AD" clId="Web-{94488487-1926-511E-FA76-4228928AAB18}" dt="2023-10-05T22:28:31.226" v="12" actId="1076"/>
          <ac:picMkLst>
            <pc:docMk/>
            <pc:sldMk cId="285830901" sldId="274"/>
            <ac:picMk id="3" creationId="{B04CB9B1-8180-3816-21F1-F3C8CC246C96}"/>
          </ac:picMkLst>
        </pc:picChg>
        <pc:picChg chg="mod">
          <ac:chgData name="Hugo Rodrigues" userId="S::hmxr@ua.pt::972b75a6-8fec-450b-b605-5a556abc8ff4" providerId="AD" clId="Web-{94488487-1926-511E-FA76-4228928AAB18}" dt="2023-10-05T22:35:45.209" v="34" actId="14100"/>
          <ac:picMkLst>
            <pc:docMk/>
            <pc:sldMk cId="285830901" sldId="274"/>
            <ac:picMk id="14" creationId="{E7C78DCE-507F-ACE2-3C47-36DF18A3C41F}"/>
          </ac:picMkLst>
        </pc:picChg>
      </pc:sldChg>
      <pc:sldChg chg="modSp ord">
        <pc:chgData name="Hugo Rodrigues" userId="S::hmxr@ua.pt::972b75a6-8fec-450b-b605-5a556abc8ff4" providerId="AD" clId="Web-{94488487-1926-511E-FA76-4228928AAB18}" dt="2023-10-05T22:29:22.556" v="13"/>
        <pc:sldMkLst>
          <pc:docMk/>
          <pc:sldMk cId="1109566415" sldId="275"/>
        </pc:sldMkLst>
        <pc:picChg chg="mod">
          <ac:chgData name="Hugo Rodrigues" userId="S::hmxr@ua.pt::972b75a6-8fec-450b-b605-5a556abc8ff4" providerId="AD" clId="Web-{94488487-1926-511E-FA76-4228928AAB18}" dt="2023-10-05T22:27:38.568" v="7"/>
          <ac:picMkLst>
            <pc:docMk/>
            <pc:sldMk cId="1109566415" sldId="275"/>
            <ac:picMk id="24" creationId="{CB64EC27-F866-7DF3-8BAF-C5693FA71B6C}"/>
          </ac:picMkLst>
        </pc:picChg>
        <pc:picChg chg="mod">
          <ac:chgData name="Hugo Rodrigues" userId="S::hmxr@ua.pt::972b75a6-8fec-450b-b605-5a556abc8ff4" providerId="AD" clId="Web-{94488487-1926-511E-FA76-4228928AAB18}" dt="2023-10-05T22:27:46.037" v="8"/>
          <ac:picMkLst>
            <pc:docMk/>
            <pc:sldMk cId="1109566415" sldId="275"/>
            <ac:picMk id="25" creationId="{10113F26-AAAA-6FF1-B828-E616A20A4749}"/>
          </ac:picMkLst>
        </pc:picChg>
        <pc:picChg chg="mod">
          <ac:chgData name="Hugo Rodrigues" userId="S::hmxr@ua.pt::972b75a6-8fec-450b-b605-5a556abc8ff4" providerId="AD" clId="Web-{94488487-1926-511E-FA76-4228928AAB18}" dt="2023-10-05T22:29:22.556" v="13"/>
          <ac:picMkLst>
            <pc:docMk/>
            <pc:sldMk cId="1109566415" sldId="275"/>
            <ac:picMk id="26" creationId="{E9401400-87E5-0660-C132-C01064396B54}"/>
          </ac:picMkLst>
        </pc:picChg>
      </pc:sldChg>
      <pc:sldChg chg="ord">
        <pc:chgData name="Hugo Rodrigues" userId="S::hmxr@ua.pt::972b75a6-8fec-450b-b605-5a556abc8ff4" providerId="AD" clId="Web-{94488487-1926-511E-FA76-4228928AAB18}" dt="2023-10-05T22:25:40.732" v="6"/>
        <pc:sldMkLst>
          <pc:docMk/>
          <pc:sldMk cId="666579898" sldId="276"/>
        </pc:sldMkLst>
      </pc:sldChg>
      <pc:sldChg chg="modSp">
        <pc:chgData name="Hugo Rodrigues" userId="S::hmxr@ua.pt::972b75a6-8fec-450b-b605-5a556abc8ff4" providerId="AD" clId="Web-{94488487-1926-511E-FA76-4228928AAB18}" dt="2023-10-05T22:30:53.434" v="19"/>
        <pc:sldMkLst>
          <pc:docMk/>
          <pc:sldMk cId="1898784204" sldId="277"/>
        </pc:sldMkLst>
        <pc:picChg chg="mod">
          <ac:chgData name="Hugo Rodrigues" userId="S::hmxr@ua.pt::972b75a6-8fec-450b-b605-5a556abc8ff4" providerId="AD" clId="Web-{94488487-1926-511E-FA76-4228928AAB18}" dt="2023-10-05T22:30:53.434" v="19"/>
          <ac:picMkLst>
            <pc:docMk/>
            <pc:sldMk cId="1898784204" sldId="277"/>
            <ac:picMk id="13" creationId="{6E6B2814-226F-C2E2-8C98-705C53F6925E}"/>
          </ac:picMkLst>
        </pc:picChg>
      </pc:sldChg>
    </pc:docChg>
  </pc:docChgLst>
  <pc:docChgLst>
    <pc:chgData name="Ricardo Dias" userId="S::rndias@ua.pt::1c28b21a-aff0-4b12-936f-8771e866ac53" providerId="AD" clId="Web-{B143E860-101F-4830-8A38-23273DACEA6C}"/>
    <pc:docChg chg="addSld modSld">
      <pc:chgData name="Ricardo Dias" userId="S::rndias@ua.pt::1c28b21a-aff0-4b12-936f-8771e866ac53" providerId="AD" clId="Web-{B143E860-101F-4830-8A38-23273DACEA6C}" dt="2023-10-05T20:53:44.225" v="142" actId="20577"/>
      <pc:docMkLst>
        <pc:docMk/>
      </pc:docMkLst>
      <pc:sldChg chg="modSp">
        <pc:chgData name="Ricardo Dias" userId="S::rndias@ua.pt::1c28b21a-aff0-4b12-936f-8771e866ac53" providerId="AD" clId="Web-{B143E860-101F-4830-8A38-23273DACEA6C}" dt="2023-10-05T20:53:44.225" v="142" actId="20577"/>
        <pc:sldMkLst>
          <pc:docMk/>
          <pc:sldMk cId="3503627784" sldId="273"/>
        </pc:sldMkLst>
        <pc:spChg chg="mod">
          <ac:chgData name="Ricardo Dias" userId="S::rndias@ua.pt::1c28b21a-aff0-4b12-936f-8771e866ac53" providerId="AD" clId="Web-{B143E860-101F-4830-8A38-23273DACEA6C}" dt="2023-10-05T20:18:38.190" v="1" actId="20577"/>
          <ac:spMkLst>
            <pc:docMk/>
            <pc:sldMk cId="3503627784" sldId="273"/>
            <ac:spMk id="9" creationId="{09797718-F47E-2FB2-6320-C7255650620C}"/>
          </ac:spMkLst>
        </pc:spChg>
        <pc:spChg chg="mod">
          <ac:chgData name="Ricardo Dias" userId="S::rndias@ua.pt::1c28b21a-aff0-4b12-936f-8771e866ac53" providerId="AD" clId="Web-{B143E860-101F-4830-8A38-23273DACEA6C}" dt="2023-10-05T20:53:44.225" v="142" actId="20577"/>
          <ac:spMkLst>
            <pc:docMk/>
            <pc:sldMk cId="3503627784" sldId="273"/>
            <ac:spMk id="11" creationId="{7AFF75B1-77C6-6D67-6019-1355257FE2FF}"/>
          </ac:spMkLst>
        </pc:spChg>
      </pc:sldChg>
      <pc:sldChg chg="addSp delSp modSp add replId">
        <pc:chgData name="Ricardo Dias" userId="S::rndias@ua.pt::1c28b21a-aff0-4b12-936f-8771e866ac53" providerId="AD" clId="Web-{B143E860-101F-4830-8A38-23273DACEA6C}" dt="2023-10-05T20:43:29.907" v="136" actId="1076"/>
        <pc:sldMkLst>
          <pc:docMk/>
          <pc:sldMk cId="1109566415" sldId="275"/>
        </pc:sldMkLst>
        <pc:spChg chg="mod">
          <ac:chgData name="Ricardo Dias" userId="S::rndias@ua.pt::1c28b21a-aff0-4b12-936f-8771e866ac53" providerId="AD" clId="Web-{B143E860-101F-4830-8A38-23273DACEA6C}" dt="2023-10-05T20:26:37.299" v="83" actId="20577"/>
          <ac:spMkLst>
            <pc:docMk/>
            <pc:sldMk cId="1109566415" sldId="275"/>
            <ac:spMk id="2" creationId="{30DF9C13-661C-352C-B660-74C7B9B761EB}"/>
          </ac:spMkLst>
        </pc:spChg>
        <pc:spChg chg="del">
          <ac:chgData name="Ricardo Dias" userId="S::rndias@ua.pt::1c28b21a-aff0-4b12-936f-8771e866ac53" providerId="AD" clId="Web-{B143E860-101F-4830-8A38-23273DACEA6C}" dt="2023-10-05T20:22:35.892" v="3"/>
          <ac:spMkLst>
            <pc:docMk/>
            <pc:sldMk cId="1109566415" sldId="275"/>
            <ac:spMk id="19" creationId="{20F7122F-D7DC-0249-1D47-81594EA6C9EA}"/>
          </ac:spMkLst>
        </pc:spChg>
        <pc:grpChg chg="del">
          <ac:chgData name="Ricardo Dias" userId="S::rndias@ua.pt::1c28b21a-aff0-4b12-936f-8771e866ac53" providerId="AD" clId="Web-{B143E860-101F-4830-8A38-23273DACEA6C}" dt="2023-10-05T20:22:41.846" v="4"/>
          <ac:grpSpMkLst>
            <pc:docMk/>
            <pc:sldMk cId="1109566415" sldId="275"/>
            <ac:grpSpMk id="9" creationId="{E8033BA2-E857-267E-6063-AB92DB161543}"/>
          </ac:grpSpMkLst>
        </pc:grpChg>
        <pc:picChg chg="add del mod">
          <ac:chgData name="Ricardo Dias" userId="S::rndias@ua.pt::1c28b21a-aff0-4b12-936f-8771e866ac53" providerId="AD" clId="Web-{B143E860-101F-4830-8A38-23273DACEA6C}" dt="2023-10-05T20:24:51.918" v="54"/>
          <ac:picMkLst>
            <pc:docMk/>
            <pc:sldMk cId="1109566415" sldId="275"/>
            <ac:picMk id="3" creationId="{27026D3B-A8C2-6684-0FEF-E2F5504A924C}"/>
          </ac:picMkLst>
        </pc:picChg>
        <pc:picChg chg="add del mod">
          <ac:chgData name="Ricardo Dias" userId="S::rndias@ua.pt::1c28b21a-aff0-4b12-936f-8771e866ac53" providerId="AD" clId="Web-{B143E860-101F-4830-8A38-23273DACEA6C}" dt="2023-10-05T20:24:53.543" v="55"/>
          <ac:picMkLst>
            <pc:docMk/>
            <pc:sldMk cId="1109566415" sldId="275"/>
            <ac:picMk id="4" creationId="{391CB9C2-EC2D-4D20-5951-EB18495427A9}"/>
          </ac:picMkLst>
        </pc:picChg>
        <pc:picChg chg="add del mod">
          <ac:chgData name="Ricardo Dias" userId="S::rndias@ua.pt::1c28b21a-aff0-4b12-936f-8771e866ac53" providerId="AD" clId="Web-{B143E860-101F-4830-8A38-23273DACEA6C}" dt="2023-10-05T20:24:56.918" v="57"/>
          <ac:picMkLst>
            <pc:docMk/>
            <pc:sldMk cId="1109566415" sldId="275"/>
            <ac:picMk id="5" creationId="{5029DAE4-1E7F-F0A2-515D-B654FD289A90}"/>
          </ac:picMkLst>
        </pc:picChg>
        <pc:picChg chg="add del mod">
          <ac:chgData name="Ricardo Dias" userId="S::rndias@ua.pt::1c28b21a-aff0-4b12-936f-8771e866ac53" providerId="AD" clId="Web-{B143E860-101F-4830-8A38-23273DACEA6C}" dt="2023-10-05T20:24:55.480" v="56"/>
          <ac:picMkLst>
            <pc:docMk/>
            <pc:sldMk cId="1109566415" sldId="275"/>
            <ac:picMk id="6" creationId="{B7ACA665-8138-CA26-A6D2-6C4C0DA824CD}"/>
          </ac:picMkLst>
        </pc:picChg>
        <pc:picChg chg="add mod">
          <ac:chgData name="Ricardo Dias" userId="S::rndias@ua.pt::1c28b21a-aff0-4b12-936f-8771e866ac53" providerId="AD" clId="Web-{B143E860-101F-4830-8A38-23273DACEA6C}" dt="2023-10-05T20:43:29.907" v="136" actId="1076"/>
          <ac:picMkLst>
            <pc:docMk/>
            <pc:sldMk cId="1109566415" sldId="275"/>
            <ac:picMk id="24" creationId="{CB64EC27-F866-7DF3-8BAF-C5693FA71B6C}"/>
          </ac:picMkLst>
        </pc:picChg>
        <pc:picChg chg="add mod">
          <ac:chgData name="Ricardo Dias" userId="S::rndias@ua.pt::1c28b21a-aff0-4b12-936f-8771e866ac53" providerId="AD" clId="Web-{B143E860-101F-4830-8A38-23273DACEA6C}" dt="2023-10-05T20:41:15.539" v="132" actId="1076"/>
          <ac:picMkLst>
            <pc:docMk/>
            <pc:sldMk cId="1109566415" sldId="275"/>
            <ac:picMk id="25" creationId="{10113F26-AAAA-6FF1-B828-E616A20A4749}"/>
          </ac:picMkLst>
        </pc:picChg>
        <pc:picChg chg="add mod">
          <ac:chgData name="Ricardo Dias" userId="S::rndias@ua.pt::1c28b21a-aff0-4b12-936f-8771e866ac53" providerId="AD" clId="Web-{B143E860-101F-4830-8A38-23273DACEA6C}" dt="2023-10-05T20:43:29.266" v="135" actId="1076"/>
          <ac:picMkLst>
            <pc:docMk/>
            <pc:sldMk cId="1109566415" sldId="275"/>
            <ac:picMk id="26" creationId="{E9401400-87E5-0660-C132-C01064396B54}"/>
          </ac:picMkLst>
        </pc:picChg>
      </pc:sldChg>
    </pc:docChg>
  </pc:docChgLst>
  <pc:docChgLst>
    <pc:chgData name="Ricardo Dias" userId="S::rndias@ua.pt::1c28b21a-aff0-4b12-936f-8771e866ac53" providerId="AD" clId="Web-{72B279EF-6975-D13C-029E-EAB4ECA14F6B}"/>
    <pc:docChg chg="modSld sldOrd">
      <pc:chgData name="Ricardo Dias" userId="S::rndias@ua.pt::1c28b21a-aff0-4b12-936f-8771e866ac53" providerId="AD" clId="Web-{72B279EF-6975-D13C-029E-EAB4ECA14F6B}" dt="2023-10-06T09:29:54.531" v="2"/>
      <pc:docMkLst>
        <pc:docMk/>
      </pc:docMkLst>
      <pc:sldChg chg="addSp delSp modSp">
        <pc:chgData name="Ricardo Dias" userId="S::rndias@ua.pt::1c28b21a-aff0-4b12-936f-8771e866ac53" providerId="AD" clId="Web-{72B279EF-6975-D13C-029E-EAB4ECA14F6B}" dt="2023-10-06T09:29:54.531" v="2"/>
        <pc:sldMkLst>
          <pc:docMk/>
          <pc:sldMk cId="1969787568" sldId="271"/>
        </pc:sldMkLst>
        <pc:spChg chg="del">
          <ac:chgData name="Ricardo Dias" userId="S::rndias@ua.pt::1c28b21a-aff0-4b12-936f-8771e866ac53" providerId="AD" clId="Web-{72B279EF-6975-D13C-029E-EAB4ECA14F6B}" dt="2023-10-06T09:29:47.468" v="1"/>
          <ac:spMkLst>
            <pc:docMk/>
            <pc:sldMk cId="1969787568" sldId="271"/>
            <ac:spMk id="3" creationId="{AF64C29E-DF30-4DC6-AB95-2016F9A703B6}"/>
          </ac:spMkLst>
        </pc:spChg>
        <pc:spChg chg="add del mod">
          <ac:chgData name="Ricardo Dias" userId="S::rndias@ua.pt::1c28b21a-aff0-4b12-936f-8771e866ac53" providerId="AD" clId="Web-{72B279EF-6975-D13C-029E-EAB4ECA14F6B}" dt="2023-10-06T09:29:54.531" v="2"/>
          <ac:spMkLst>
            <pc:docMk/>
            <pc:sldMk cId="1969787568" sldId="271"/>
            <ac:spMk id="7" creationId="{7F1D396D-5824-2334-7A65-6704A26889D4}"/>
          </ac:spMkLst>
        </pc:spChg>
      </pc:sldChg>
      <pc:sldChg chg="ord">
        <pc:chgData name="Ricardo Dias" userId="S::rndias@ua.pt::1c28b21a-aff0-4b12-936f-8771e866ac53" providerId="AD" clId="Web-{72B279EF-6975-D13C-029E-EAB4ECA14F6B}" dt="2023-10-06T09:21:47.206" v="0"/>
        <pc:sldMkLst>
          <pc:docMk/>
          <pc:sldMk cId="1109566415" sldId="27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10/6/2023</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10/6/2023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a:p>
        </p:txBody>
      </p:sp>
    </p:spTree>
    <p:extLst>
      <p:ext uri="{BB962C8B-B14F-4D97-AF65-F5344CB8AC3E}">
        <p14:creationId xmlns:p14="http://schemas.microsoft.com/office/powerpoint/2010/main" val="1420539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just">
              <a:lnSpc>
                <a:spcPct val="115000"/>
              </a:lnSpc>
              <a:spcAft>
                <a:spcPts val="800"/>
              </a:spcAft>
            </a:pPr>
            <a:r>
              <a:rPr lang="pt-PT" sz="1800">
                <a:effectLst/>
                <a:latin typeface="Calibri Light" panose="020F0302020204030204" pitchFamily="34" charset="0"/>
                <a:ea typeface="Calibri" panose="020F0502020204030204" pitchFamily="34" charset="0"/>
                <a:cs typeface="Arial" panose="020B0604020202020204" pitchFamily="34" charset="0"/>
              </a:rPr>
              <a:t>Tal como o meu colega mencionou, o nosso desafio é identificar quem é quem em ambientes partilhados fazendo uso de radares e padrões únicos de movimento de cada pessoa. Por exemplo, num cenário agitado, onde várias pessoas interagem simultaneamente, como será possível fazer uma distinção clara entre os diferentes indivíduos presentes, não esquecendo que esses indivíduos têm toda uma gama de movimentos, desde caminhar até gestos específicos que variam, por vezes, consoante o seu humor. Dentre muitos outros desafios, também temos outro bastante importante que é o de assegurar a identificação eficiente, respeitando sempre ao máximo a privacidade dos utilizadores garantindo assim uma abordagem menos intrusiva.</a:t>
            </a: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Marcador de Posição do Número do Diapositivo 3"/>
          <p:cNvSpPr>
            <a:spLocks noGrp="1"/>
          </p:cNvSpPr>
          <p:nvPr>
            <p:ph type="sldNum" sz="quarter" idx="5"/>
          </p:nvPr>
        </p:nvSpPr>
        <p:spPr/>
        <p:txBody>
          <a:bodyPr/>
          <a:lstStyle/>
          <a:p>
            <a:fld id="{22289C57-55D7-40A4-A101-E74FAC7A092B}" type="slidenum">
              <a:rPr lang="en-US" smtClean="0"/>
              <a:t>3</a:t>
            </a:fld>
            <a:endParaRPr lang="en-US"/>
          </a:p>
        </p:txBody>
      </p:sp>
    </p:spTree>
    <p:extLst>
      <p:ext uri="{BB962C8B-B14F-4D97-AF65-F5344CB8AC3E}">
        <p14:creationId xmlns:p14="http://schemas.microsoft.com/office/powerpoint/2010/main" val="3712912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just">
              <a:lnSpc>
                <a:spcPct val="115000"/>
              </a:lnSpc>
              <a:spcAft>
                <a:spcPts val="800"/>
              </a:spcAft>
            </a:pPr>
            <a:r>
              <a:rPr lang="pt-PT" sz="1800">
                <a:effectLst/>
                <a:latin typeface="Calibri Light" panose="020F0302020204030204" pitchFamily="34" charset="0"/>
                <a:ea typeface="Calibri" panose="020F0502020204030204" pitchFamily="34" charset="0"/>
                <a:cs typeface="Arial" panose="020B0604020202020204" pitchFamily="34" charset="0"/>
              </a:rPr>
              <a:t>A nossa meta é efetivamente a de cumprir os nossos desafios, portanto, incorporar sensores em ambientes inteligentes e saber, a partir da análise de dados recolhidos através dos radares, quem é a pessoa e o que a distingue das outras. Entender e ter uma compreensão mais aprofundada das suas particularidades e características assim como dos seus movimentos únicos mantendo sempre o maior nível de privacidade possível.</a:t>
            </a: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Marcador de Posição do Número do Diapositivo 3"/>
          <p:cNvSpPr>
            <a:spLocks noGrp="1"/>
          </p:cNvSpPr>
          <p:nvPr>
            <p:ph type="sldNum" sz="quarter" idx="5"/>
          </p:nvPr>
        </p:nvSpPr>
        <p:spPr/>
        <p:txBody>
          <a:bodyPr/>
          <a:lstStyle/>
          <a:p>
            <a:fld id="{22289C57-55D7-40A4-A101-E74FAC7A092B}" type="slidenum">
              <a:rPr lang="en-US" smtClean="0"/>
              <a:t>4</a:t>
            </a:fld>
            <a:endParaRPr lang="en-US"/>
          </a:p>
        </p:txBody>
      </p:sp>
    </p:spTree>
    <p:extLst>
      <p:ext uri="{BB962C8B-B14F-4D97-AF65-F5344CB8AC3E}">
        <p14:creationId xmlns:p14="http://schemas.microsoft.com/office/powerpoint/2010/main" val="25347890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3429000"/>
            <a:ext cx="4941771" cy="212804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chor="ctr" anchorCtr="0">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272533"/>
            <a:ext cx="4296508" cy="953298"/>
          </a:xfrm>
        </p:spPr>
        <p:txBody>
          <a:bodyPr>
            <a:no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306751" y="1507772"/>
            <a:ext cx="2141764" cy="514350"/>
          </a:xfrm>
        </p:spPr>
        <p:txBody>
          <a:bodyPr anchor="ctr">
            <a:no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872808" y="2584097"/>
            <a:ext cx="2141764" cy="514350"/>
          </a:xfrm>
        </p:spPr>
        <p:txBody>
          <a:bodyPr anchor="ctr">
            <a:no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479233" y="3660422"/>
            <a:ext cx="2141764" cy="514350"/>
          </a:xfrm>
        </p:spPr>
        <p:txBody>
          <a:bodyPr anchor="ctr">
            <a:no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2063433" y="4736748"/>
            <a:ext cx="2141764" cy="514350"/>
          </a:xfrm>
        </p:spPr>
        <p:txBody>
          <a:bodyPr anchor="ctr">
            <a:no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E24E1DB-1F20-4C28-8069-D9219D1F8BB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72757"/>
            <a:ext cx="8421688" cy="1644984"/>
          </a:xfrm>
        </p:spPr>
        <p:txBody>
          <a:bodyPr>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883877"/>
            <a:ext cx="3924300" cy="864157"/>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883877"/>
            <a:ext cx="3943627" cy="864157"/>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238250" y="522515"/>
            <a:ext cx="9710646" cy="1377306"/>
          </a:xfrm>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3023393"/>
            <a:ext cx="2882475"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3023393"/>
            <a:ext cx="2896671"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3023393"/>
            <a:ext cx="2882475"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954593"/>
            <a:ext cx="5111750" cy="1921958"/>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92195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 uri="{C183D7F6-B498-43B3-948B-1728B52AA6E4}">
                <adec:decorative xmlns:adec="http://schemas.microsoft.com/office/drawing/2017/decorative" val="1"/>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351693"/>
            <a:ext cx="4179570" cy="2453652"/>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107620"/>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bwMode="black">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291403"/>
            <a:ext cx="2895600" cy="2054606"/>
          </a:xfrm>
        </p:spPr>
        <p:txBody>
          <a:bodyPr anchor="b">
            <a:no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A1CF8B-3479-49A3-A30E-2F2ECE962075}"/>
              </a:ext>
              <a:ext uri="{C183D7F6-B498-43B3-948B-1728B52AA6E4}">
                <adec:decorative xmlns:adec="http://schemas.microsoft.com/office/drawing/2017/decorative" val="1"/>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612949"/>
            <a:ext cx="5111750" cy="2263602"/>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2263602"/>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05D2CCB-CCFC-4A8A-ADA9-C1E4D13B968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522514"/>
            <a:ext cx="4179570" cy="3341857"/>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31859"/>
            <a:ext cx="4179570" cy="365125"/>
          </a:xfrm>
        </p:spPr>
        <p:txBody>
          <a:bodyPr anchor="ctr" anchorCtr="0">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ctr" anchorCtr="0">
            <a:no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228567" y="892177"/>
            <a:ext cx="9577983" cy="1325563"/>
          </a:xfrm>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2pPr marL="0" indent="0" algn="ctr">
              <a:spcBef>
                <a:spcPts val="0"/>
              </a:spcBef>
              <a:buNone/>
              <a:defRPr sz="1400"/>
            </a:lvl2pPr>
          </a:lstStyle>
          <a:p>
            <a:pPr lvl="1"/>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500168" y="892177"/>
            <a:ext cx="9088438" cy="1135899"/>
          </a:xfrm>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ctr">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570485"/>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779603"/>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570485"/>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779603"/>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570485"/>
            <a:ext cx="2105135"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779603"/>
            <a:ext cx="2299855"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570485"/>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779603"/>
            <a:ext cx="1844126"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38439"/>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38439"/>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38439"/>
            <a:ext cx="1813474"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38439"/>
            <a:ext cx="1844126"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134303"/>
            <a:ext cx="10515600" cy="1325563"/>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3429000"/>
            <a:ext cx="4941771" cy="2128042"/>
          </a:xfrm>
        </p:spPr>
        <p:txBody>
          <a:bodyPr/>
          <a:lstStyle/>
          <a:p>
            <a:r>
              <a:rPr lang="en-US" sz="4000" cap="none">
                <a:ea typeface="+mj-lt"/>
                <a:cs typeface="+mj-lt"/>
              </a:rPr>
              <a:t>RadarID: </a:t>
            </a:r>
            <a:br>
              <a:rPr lang="en-US" sz="4000" cap="none">
                <a:ea typeface="+mj-lt"/>
                <a:cs typeface="+mj-lt"/>
              </a:rPr>
            </a:br>
            <a:r>
              <a:rPr lang="en-US" sz="4000" cap="none">
                <a:ea typeface="+mj-lt"/>
                <a:cs typeface="+mj-lt"/>
              </a:rPr>
              <a:t>Radar‐Based User Identification in Smart Environments</a:t>
            </a:r>
            <a:endParaRPr lang="en-US" sz="4000"/>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sz="1700"/>
              <a:t>PECI – 2023/2024</a:t>
            </a:r>
          </a:p>
        </p:txBody>
      </p:sp>
      <p:sp>
        <p:nvSpPr>
          <p:cNvPr id="5" name="Subtitle 2">
            <a:extLst>
              <a:ext uri="{FF2B5EF4-FFF2-40B4-BE49-F238E27FC236}">
                <a16:creationId xmlns:a16="http://schemas.microsoft.com/office/drawing/2014/main" id="{14A715BB-564D-DC10-B654-2DAED157E374}"/>
              </a:ext>
            </a:extLst>
          </p:cNvPr>
          <p:cNvSpPr txBox="1">
            <a:spLocks/>
          </p:cNvSpPr>
          <p:nvPr/>
        </p:nvSpPr>
        <p:spPr>
          <a:xfrm>
            <a:off x="154941" y="3961290"/>
            <a:ext cx="4941770" cy="3486993"/>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TEAM 5</a:t>
            </a:r>
          </a:p>
          <a:p>
            <a:r>
              <a:rPr lang="en-US" sz="1200">
                <a:solidFill>
                  <a:schemeClr val="tx1">
                    <a:lumMod val="65000"/>
                    <a:lumOff val="35000"/>
                  </a:schemeClr>
                </a:solidFill>
              </a:rPr>
              <a:t>FRANCISCO GONÇALVES</a:t>
            </a:r>
          </a:p>
          <a:p>
            <a:r>
              <a:rPr lang="en-US" sz="1200">
                <a:solidFill>
                  <a:schemeClr val="tx1">
                    <a:lumMod val="65000"/>
                    <a:lumOff val="35000"/>
                  </a:schemeClr>
                </a:solidFill>
              </a:rPr>
              <a:t>GUILHERME SANTOS</a:t>
            </a:r>
          </a:p>
          <a:p>
            <a:r>
              <a:rPr lang="en-US" sz="1200">
                <a:solidFill>
                  <a:schemeClr val="tx1">
                    <a:lumMod val="65000"/>
                    <a:lumOff val="35000"/>
                  </a:schemeClr>
                </a:solidFill>
              </a:rPr>
              <a:t>HUGO RODRIGUES</a:t>
            </a:r>
          </a:p>
          <a:p>
            <a:r>
              <a:rPr lang="en-US" sz="1200">
                <a:solidFill>
                  <a:schemeClr val="tx1">
                    <a:lumMod val="65000"/>
                    <a:lumOff val="35000"/>
                  </a:schemeClr>
                </a:solidFill>
              </a:rPr>
              <a:t>JOÃO GASPAR</a:t>
            </a:r>
          </a:p>
          <a:p>
            <a:r>
              <a:rPr lang="en-US" sz="1200">
                <a:solidFill>
                  <a:schemeClr val="tx1">
                    <a:lumMod val="65000"/>
                    <a:lumOff val="35000"/>
                  </a:schemeClr>
                </a:solidFill>
              </a:rPr>
              <a:t>RICARDO DIAS</a:t>
            </a:r>
          </a:p>
          <a:p>
            <a:r>
              <a:rPr lang="en-US" sz="1200">
                <a:solidFill>
                  <a:schemeClr val="tx1">
                    <a:lumMod val="65000"/>
                    <a:lumOff val="35000"/>
                  </a:schemeClr>
                </a:solidFill>
              </a:rPr>
              <a:t>SÉRGIO CORREIA</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238250" y="522515"/>
            <a:ext cx="9710646" cy="1377306"/>
          </a:xfrm>
        </p:spPr>
        <p:txBody>
          <a:bodyPr/>
          <a:lstStyle/>
          <a:p>
            <a:r>
              <a:rPr lang="en-US" sz="3200"/>
              <a:t>COMMUNICATION PLAN</a:t>
            </a:r>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US"/>
              <a:t>RadarID</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a:p>
        </p:txBody>
      </p:sp>
      <p:grpSp>
        <p:nvGrpSpPr>
          <p:cNvPr id="79" name="Agrupar 78">
            <a:extLst>
              <a:ext uri="{FF2B5EF4-FFF2-40B4-BE49-F238E27FC236}">
                <a16:creationId xmlns:a16="http://schemas.microsoft.com/office/drawing/2014/main" id="{EBA1E805-1B53-4471-5D95-1B54CC44198A}"/>
              </a:ext>
            </a:extLst>
          </p:cNvPr>
          <p:cNvGrpSpPr/>
          <p:nvPr/>
        </p:nvGrpSpPr>
        <p:grpSpPr>
          <a:xfrm>
            <a:off x="3565523" y="2655688"/>
            <a:ext cx="5056099" cy="2606055"/>
            <a:chOff x="3354257" y="2564248"/>
            <a:chExt cx="5483488" cy="2826343"/>
          </a:xfrm>
        </p:grpSpPr>
        <p:pic>
          <p:nvPicPr>
            <p:cNvPr id="20" name="Gráfico 19" descr="Ligações com preenchimento sólido">
              <a:extLst>
                <a:ext uri="{FF2B5EF4-FFF2-40B4-BE49-F238E27FC236}">
                  <a16:creationId xmlns:a16="http://schemas.microsoft.com/office/drawing/2014/main" id="{09E2ECD8-4B06-0725-3F7F-2EC29B9177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4257" y="2564248"/>
              <a:ext cx="914400" cy="914400"/>
            </a:xfrm>
            <a:prstGeom prst="rect">
              <a:avLst/>
            </a:prstGeom>
          </p:spPr>
        </p:pic>
        <p:pic>
          <p:nvPicPr>
            <p:cNvPr id="22" name="Gráfico 21" descr="Programador masculino com preenchimento sólido">
              <a:extLst>
                <a:ext uri="{FF2B5EF4-FFF2-40B4-BE49-F238E27FC236}">
                  <a16:creationId xmlns:a16="http://schemas.microsoft.com/office/drawing/2014/main" id="{0A60BB54-FCFF-8AC4-DBC4-D24A2A4FC2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23345" y="2564248"/>
              <a:ext cx="914400" cy="914400"/>
            </a:xfrm>
            <a:prstGeom prst="rect">
              <a:avLst/>
            </a:prstGeom>
          </p:spPr>
        </p:pic>
        <p:cxnSp>
          <p:nvCxnSpPr>
            <p:cNvPr id="26" name="Conexão reta 25">
              <a:extLst>
                <a:ext uri="{FF2B5EF4-FFF2-40B4-BE49-F238E27FC236}">
                  <a16:creationId xmlns:a16="http://schemas.microsoft.com/office/drawing/2014/main" id="{1AF0906B-4593-605F-8EC6-F8655D4C0802}"/>
                </a:ext>
              </a:extLst>
            </p:cNvPr>
            <p:cNvCxnSpPr>
              <a:cxnSpLocks/>
              <a:stCxn id="20" idx="3"/>
              <a:endCxn id="22" idx="1"/>
            </p:cNvCxnSpPr>
            <p:nvPr/>
          </p:nvCxnSpPr>
          <p:spPr>
            <a:xfrm>
              <a:off x="4268657" y="3021448"/>
              <a:ext cx="3654688" cy="0"/>
            </a:xfrm>
            <a:prstGeom prst="line">
              <a:avLst/>
            </a:prstGeom>
          </p:spPr>
          <p:style>
            <a:lnRef idx="1">
              <a:schemeClr val="dk1"/>
            </a:lnRef>
            <a:fillRef idx="0">
              <a:schemeClr val="dk1"/>
            </a:fillRef>
            <a:effectRef idx="0">
              <a:schemeClr val="dk1"/>
            </a:effectRef>
            <a:fontRef idx="minor">
              <a:schemeClr val="tx1"/>
            </a:fontRef>
          </p:style>
        </p:cxnSp>
        <p:cxnSp>
          <p:nvCxnSpPr>
            <p:cNvPr id="28" name="Conexão reta 27">
              <a:extLst>
                <a:ext uri="{FF2B5EF4-FFF2-40B4-BE49-F238E27FC236}">
                  <a16:creationId xmlns:a16="http://schemas.microsoft.com/office/drawing/2014/main" id="{E6C7D0A0-A53D-AD11-932B-A87EE6898EB5}"/>
                </a:ext>
              </a:extLst>
            </p:cNvPr>
            <p:cNvCxnSpPr>
              <a:cxnSpLocks/>
              <a:stCxn id="4" idx="3"/>
              <a:endCxn id="22" idx="2"/>
            </p:cNvCxnSpPr>
            <p:nvPr/>
          </p:nvCxnSpPr>
          <p:spPr>
            <a:xfrm flipV="1">
              <a:off x="6553201" y="3478648"/>
              <a:ext cx="1827344" cy="1454743"/>
            </a:xfrm>
            <a:prstGeom prst="line">
              <a:avLst/>
            </a:prstGeom>
          </p:spPr>
          <p:style>
            <a:lnRef idx="1">
              <a:schemeClr val="dk1"/>
            </a:lnRef>
            <a:fillRef idx="0">
              <a:schemeClr val="dk1"/>
            </a:fillRef>
            <a:effectRef idx="0">
              <a:schemeClr val="dk1"/>
            </a:effectRef>
            <a:fontRef idx="minor">
              <a:schemeClr val="tx1"/>
            </a:fontRef>
          </p:style>
        </p:cxnSp>
        <p:cxnSp>
          <p:nvCxnSpPr>
            <p:cNvPr id="31" name="Conexão reta 30">
              <a:extLst>
                <a:ext uri="{FF2B5EF4-FFF2-40B4-BE49-F238E27FC236}">
                  <a16:creationId xmlns:a16="http://schemas.microsoft.com/office/drawing/2014/main" id="{449A7DA7-ABC7-0193-24E1-96EAE4E15BAD}"/>
                </a:ext>
              </a:extLst>
            </p:cNvPr>
            <p:cNvCxnSpPr>
              <a:cxnSpLocks/>
              <a:stCxn id="4" idx="1"/>
              <a:endCxn id="20" idx="2"/>
            </p:cNvCxnSpPr>
            <p:nvPr/>
          </p:nvCxnSpPr>
          <p:spPr>
            <a:xfrm flipH="1" flipV="1">
              <a:off x="3811458" y="3478648"/>
              <a:ext cx="1827343" cy="1454743"/>
            </a:xfrm>
            <a:prstGeom prst="line">
              <a:avLst/>
            </a:prstGeom>
          </p:spPr>
          <p:style>
            <a:lnRef idx="1">
              <a:schemeClr val="dk1"/>
            </a:lnRef>
            <a:fillRef idx="0">
              <a:schemeClr val="dk1"/>
            </a:fillRef>
            <a:effectRef idx="0">
              <a:schemeClr val="dk1"/>
            </a:effectRef>
            <a:fontRef idx="minor">
              <a:schemeClr val="tx1"/>
            </a:fontRef>
          </p:style>
        </p:cxnSp>
        <p:pic>
          <p:nvPicPr>
            <p:cNvPr id="4" name="Gráfico 3" descr="Nuvem destaque">
              <a:extLst>
                <a:ext uri="{FF2B5EF4-FFF2-40B4-BE49-F238E27FC236}">
                  <a16:creationId xmlns:a16="http://schemas.microsoft.com/office/drawing/2014/main" id="{52A8654A-9A50-137D-1151-106B46BE52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8801" y="4476191"/>
              <a:ext cx="914400" cy="914400"/>
            </a:xfrm>
            <a:prstGeom prst="rect">
              <a:avLst/>
            </a:prstGeom>
          </p:spPr>
        </p:pic>
      </p:grpSp>
      <p:sp>
        <p:nvSpPr>
          <p:cNvPr id="87" name="CaixaDeTexto 86">
            <a:extLst>
              <a:ext uri="{FF2B5EF4-FFF2-40B4-BE49-F238E27FC236}">
                <a16:creationId xmlns:a16="http://schemas.microsoft.com/office/drawing/2014/main" id="{37C7FC22-DA0D-5BB3-F2CB-EB675266F07F}"/>
              </a:ext>
            </a:extLst>
          </p:cNvPr>
          <p:cNvSpPr txBox="1"/>
          <p:nvPr/>
        </p:nvSpPr>
        <p:spPr>
          <a:xfrm>
            <a:off x="883282" y="2655687"/>
            <a:ext cx="2448560" cy="800219"/>
          </a:xfrm>
          <a:prstGeom prst="rect">
            <a:avLst/>
          </a:prstGeom>
          <a:noFill/>
        </p:spPr>
        <p:txBody>
          <a:bodyPr wrap="square" rtlCol="0">
            <a:spAutoFit/>
          </a:bodyPr>
          <a:lstStyle/>
          <a:p>
            <a:pPr algn="r"/>
            <a:r>
              <a:rPr lang="pt-PT"/>
              <a:t>SCRUM</a:t>
            </a:r>
          </a:p>
          <a:p>
            <a:pPr algn="r"/>
            <a:r>
              <a:rPr lang="pt-PT" sz="1400"/>
              <a:t>(</a:t>
            </a:r>
            <a:r>
              <a:rPr lang="pt-PT" sz="1400" err="1"/>
              <a:t>flexible</a:t>
            </a:r>
            <a:r>
              <a:rPr lang="pt-PT" sz="1400"/>
              <a:t> </a:t>
            </a:r>
            <a:r>
              <a:rPr lang="pt-PT" sz="1400" err="1"/>
              <a:t>teamwork</a:t>
            </a:r>
            <a:r>
              <a:rPr lang="pt-PT" sz="1400"/>
              <a:t> and </a:t>
            </a:r>
            <a:r>
              <a:rPr lang="pt-PT" sz="1400" err="1"/>
              <a:t>iterative</a:t>
            </a:r>
            <a:r>
              <a:rPr lang="pt-PT" sz="1400"/>
              <a:t> </a:t>
            </a:r>
            <a:r>
              <a:rPr lang="pt-PT" sz="1400" err="1"/>
              <a:t>progress</a:t>
            </a:r>
            <a:r>
              <a:rPr lang="pt-PT" sz="1400"/>
              <a:t>)</a:t>
            </a:r>
          </a:p>
        </p:txBody>
      </p:sp>
      <p:sp>
        <p:nvSpPr>
          <p:cNvPr id="88" name="CaixaDeTexto 87">
            <a:extLst>
              <a:ext uri="{FF2B5EF4-FFF2-40B4-BE49-F238E27FC236}">
                <a16:creationId xmlns:a16="http://schemas.microsoft.com/office/drawing/2014/main" id="{FC82A8C5-0F2A-8D6B-6F46-384DCD9E51B2}"/>
              </a:ext>
            </a:extLst>
          </p:cNvPr>
          <p:cNvSpPr txBox="1"/>
          <p:nvPr/>
        </p:nvSpPr>
        <p:spPr>
          <a:xfrm>
            <a:off x="8860158" y="2655686"/>
            <a:ext cx="2448560" cy="800219"/>
          </a:xfrm>
          <a:prstGeom prst="rect">
            <a:avLst/>
          </a:prstGeom>
          <a:noFill/>
        </p:spPr>
        <p:txBody>
          <a:bodyPr wrap="square" rtlCol="0">
            <a:spAutoFit/>
          </a:bodyPr>
          <a:lstStyle/>
          <a:p>
            <a:r>
              <a:rPr lang="pt-PT"/>
              <a:t>GITHUB</a:t>
            </a:r>
          </a:p>
          <a:p>
            <a:r>
              <a:rPr lang="pt-PT" sz="1400"/>
              <a:t>(</a:t>
            </a:r>
            <a:r>
              <a:rPr lang="pt-PT" sz="1400" err="1"/>
              <a:t>git</a:t>
            </a:r>
            <a:r>
              <a:rPr lang="pt-PT" sz="1400"/>
              <a:t> </a:t>
            </a:r>
            <a:r>
              <a:rPr lang="pt-PT" sz="1400" err="1"/>
              <a:t>repository</a:t>
            </a:r>
            <a:r>
              <a:rPr lang="pt-PT" sz="1400"/>
              <a:t> for the </a:t>
            </a:r>
            <a:r>
              <a:rPr lang="pt-PT" sz="1400" err="1"/>
              <a:t>team’s</a:t>
            </a:r>
            <a:r>
              <a:rPr lang="pt-PT" sz="1400"/>
              <a:t> </a:t>
            </a:r>
            <a:r>
              <a:rPr lang="pt-PT" sz="1400" err="1"/>
              <a:t>work</a:t>
            </a:r>
            <a:r>
              <a:rPr lang="pt-PT" sz="1400"/>
              <a:t>)</a:t>
            </a:r>
          </a:p>
        </p:txBody>
      </p:sp>
      <p:sp>
        <p:nvSpPr>
          <p:cNvPr id="89" name="CaixaDeTexto 88">
            <a:extLst>
              <a:ext uri="{FF2B5EF4-FFF2-40B4-BE49-F238E27FC236}">
                <a16:creationId xmlns:a16="http://schemas.microsoft.com/office/drawing/2014/main" id="{2DC7AFAC-C1D4-93EB-0DCE-39F3A671A3DE}"/>
              </a:ext>
            </a:extLst>
          </p:cNvPr>
          <p:cNvSpPr txBox="1"/>
          <p:nvPr/>
        </p:nvSpPr>
        <p:spPr>
          <a:xfrm>
            <a:off x="4869292" y="5198154"/>
            <a:ext cx="2448560" cy="800219"/>
          </a:xfrm>
          <a:prstGeom prst="rect">
            <a:avLst/>
          </a:prstGeom>
          <a:noFill/>
        </p:spPr>
        <p:txBody>
          <a:bodyPr wrap="square" rtlCol="0">
            <a:spAutoFit/>
          </a:bodyPr>
          <a:lstStyle/>
          <a:p>
            <a:pPr algn="ctr"/>
            <a:r>
              <a:rPr lang="pt-PT"/>
              <a:t>ONE DRIVE</a:t>
            </a:r>
          </a:p>
          <a:p>
            <a:pPr algn="ctr"/>
            <a:r>
              <a:rPr lang="pt-PT" sz="1400"/>
              <a:t>(</a:t>
            </a:r>
            <a:r>
              <a:rPr lang="pt-PT" sz="1400" err="1"/>
              <a:t>cloud</a:t>
            </a:r>
            <a:r>
              <a:rPr lang="pt-PT" sz="1400"/>
              <a:t> </a:t>
            </a:r>
            <a:r>
              <a:rPr lang="pt-PT" sz="1400" err="1"/>
              <a:t>storage</a:t>
            </a:r>
            <a:r>
              <a:rPr lang="pt-PT" sz="1400"/>
              <a:t> and </a:t>
            </a:r>
            <a:r>
              <a:rPr lang="pt-PT" sz="1400" err="1"/>
              <a:t>collaboration</a:t>
            </a:r>
            <a:r>
              <a:rPr lang="pt-PT" sz="1400"/>
              <a:t> </a:t>
            </a:r>
            <a:r>
              <a:rPr lang="pt-PT" sz="1400" err="1"/>
              <a:t>platform</a:t>
            </a:r>
            <a:r>
              <a:rPr lang="pt-PT" sz="1400"/>
              <a:t>)</a:t>
            </a:r>
          </a:p>
        </p:txBody>
      </p:sp>
    </p:spTree>
    <p:extLst>
      <p:ext uri="{BB962C8B-B14F-4D97-AF65-F5344CB8AC3E}">
        <p14:creationId xmlns:p14="http://schemas.microsoft.com/office/powerpoint/2010/main" val="1429429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a:t>RadarID</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a:p>
        </p:txBody>
      </p:sp>
      <p:sp>
        <p:nvSpPr>
          <p:cNvPr id="2" name="Title 2">
            <a:extLst>
              <a:ext uri="{FF2B5EF4-FFF2-40B4-BE49-F238E27FC236}">
                <a16:creationId xmlns:a16="http://schemas.microsoft.com/office/drawing/2014/main" id="{30DF9C13-661C-352C-B660-74C7B9B761EB}"/>
              </a:ext>
            </a:extLst>
          </p:cNvPr>
          <p:cNvSpPr txBox="1">
            <a:spLocks/>
          </p:cNvSpPr>
          <p:nvPr/>
        </p:nvSpPr>
        <p:spPr>
          <a:xfrm>
            <a:off x="838200" y="-261937"/>
            <a:ext cx="10515600" cy="1325563"/>
          </a:xfrm>
          <a:prstGeom prst="rect">
            <a:avLst/>
          </a:prstGeom>
        </p:spPr>
        <p:txBody>
          <a:bodyPr vert="horz" lIns="91440" tIns="45720" rIns="91440" bIns="45720" rtlCol="0" anchor="b" anchorCtr="0">
            <a:no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pt-PT" sz="3200"/>
              <a:t>Website prototype</a:t>
            </a:r>
          </a:p>
        </p:txBody>
      </p:sp>
      <p:pic>
        <p:nvPicPr>
          <p:cNvPr id="24" name="Picture 23" descr="A screenshot of a website&#10;&#10;Description automatically generated">
            <a:extLst>
              <a:ext uri="{FF2B5EF4-FFF2-40B4-BE49-F238E27FC236}">
                <a16:creationId xmlns:a16="http://schemas.microsoft.com/office/drawing/2014/main" id="{CB64EC27-F866-7DF3-8BAF-C5693FA71B6C}"/>
              </a:ext>
            </a:extLst>
          </p:cNvPr>
          <p:cNvPicPr>
            <a:picLocks noChangeAspect="1"/>
          </p:cNvPicPr>
          <p:nvPr/>
        </p:nvPicPr>
        <p:blipFill>
          <a:blip r:embed="rId2"/>
          <a:stretch>
            <a:fillRect/>
          </a:stretch>
        </p:blipFill>
        <p:spPr>
          <a:xfrm>
            <a:off x="3181618" y="1303390"/>
            <a:ext cx="2560749" cy="2297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5" name="Picture 24" descr="A screenshot of a website&#10;&#10;Description automatically generated">
            <a:extLst>
              <a:ext uri="{FF2B5EF4-FFF2-40B4-BE49-F238E27FC236}">
                <a16:creationId xmlns:a16="http://schemas.microsoft.com/office/drawing/2014/main" id="{10113F26-AAAA-6FF1-B828-E616A20A4749}"/>
              </a:ext>
            </a:extLst>
          </p:cNvPr>
          <p:cNvPicPr>
            <a:picLocks noChangeAspect="1"/>
          </p:cNvPicPr>
          <p:nvPr/>
        </p:nvPicPr>
        <p:blipFill>
          <a:blip r:embed="rId3"/>
          <a:stretch>
            <a:fillRect/>
          </a:stretch>
        </p:blipFill>
        <p:spPr>
          <a:xfrm>
            <a:off x="6449632" y="1572812"/>
            <a:ext cx="3226156" cy="4265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Picture 25" descr="A screenshot of a computer&#10;&#10;Description automatically generated">
            <a:extLst>
              <a:ext uri="{FF2B5EF4-FFF2-40B4-BE49-F238E27FC236}">
                <a16:creationId xmlns:a16="http://schemas.microsoft.com/office/drawing/2014/main" id="{E9401400-87E5-0660-C132-C01064396B54}"/>
              </a:ext>
            </a:extLst>
          </p:cNvPr>
          <p:cNvPicPr>
            <a:picLocks noChangeAspect="1"/>
          </p:cNvPicPr>
          <p:nvPr/>
        </p:nvPicPr>
        <p:blipFill>
          <a:blip r:embed="rId4"/>
          <a:stretch>
            <a:fillRect/>
          </a:stretch>
        </p:blipFill>
        <p:spPr>
          <a:xfrm>
            <a:off x="3176253" y="4051968"/>
            <a:ext cx="2560749" cy="20650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09566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890008" y="351130"/>
            <a:ext cx="5111750" cy="1921958"/>
          </a:xfrm>
        </p:spPr>
        <p:txBody>
          <a:bodyPr/>
          <a:lstStyle/>
          <a:p>
            <a:r>
              <a:rPr lang="en-US" sz="3200"/>
              <a:t>EXPECTED RESULTS</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890008" y="2475852"/>
            <a:ext cx="5111750" cy="3606475"/>
          </a:xfrm>
        </p:spPr>
        <p:txBody>
          <a:bodyPr vert="horz" lIns="91440" tIns="45720" rIns="91440" bIns="45720" rtlCol="0" anchor="t">
            <a:normAutofit/>
          </a:bodyPr>
          <a:lstStyle/>
          <a:p>
            <a:pPr algn="just"/>
            <a:r>
              <a:rPr lang="en-US" sz="1800">
                <a:ea typeface="+mn-lt"/>
                <a:cs typeface="+mn-lt"/>
              </a:rPr>
              <a:t>Our project aims to reach the following results:</a:t>
            </a:r>
            <a:endParaRPr lang="en-US" sz="1800"/>
          </a:p>
          <a:p>
            <a:pPr marL="285750" indent="-285750" algn="just">
              <a:buChar char="•"/>
            </a:pPr>
            <a:r>
              <a:rPr lang="en-US" sz="1800">
                <a:ea typeface="+mn-lt"/>
                <a:cs typeface="+mn-lt"/>
              </a:rPr>
              <a:t>Capture and analyze data from radar-based human motion.</a:t>
            </a:r>
          </a:p>
          <a:p>
            <a:pPr marL="285750" indent="-285750" algn="just">
              <a:buChar char="•"/>
            </a:pPr>
            <a:r>
              <a:rPr lang="en-US" sz="1800">
                <a:ea typeface="+mn-lt"/>
                <a:cs typeface="+mn-lt"/>
              </a:rPr>
              <a:t>Being able to identify a person in a smart environment.</a:t>
            </a:r>
          </a:p>
          <a:p>
            <a:pPr marL="285750" indent="-285750" algn="just">
              <a:buChar char="•"/>
            </a:pPr>
            <a:r>
              <a:rPr lang="en-US" sz="1800">
                <a:ea typeface="+mn-lt"/>
                <a:cs typeface="+mn-lt"/>
              </a:rPr>
              <a:t>Being able to adapt to different environments.</a:t>
            </a:r>
          </a:p>
          <a:p>
            <a:pPr marL="285750" indent="-285750" algn="just">
              <a:buChar char="•"/>
            </a:pPr>
            <a:endParaRPr lang="en-US" sz="1800"/>
          </a:p>
          <a:p>
            <a:pPr marL="285750" indent="-285750" algn="just">
              <a:buChar char="•"/>
            </a:pPr>
            <a:endParaRPr lang="en-US" sz="1800"/>
          </a:p>
          <a:p>
            <a:pPr algn="just">
              <a:lnSpc>
                <a:spcPct val="150000"/>
              </a:lnSpc>
            </a:pPr>
            <a:endParaRPr lang="en-US" sz="1800"/>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a:t>RadarID</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a:p>
        </p:txBody>
      </p:sp>
    </p:spTree>
    <p:extLst>
      <p:ext uri="{BB962C8B-B14F-4D97-AF65-F5344CB8AC3E}">
        <p14:creationId xmlns:p14="http://schemas.microsoft.com/office/powerpoint/2010/main" val="1742861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351693"/>
            <a:ext cx="4179570" cy="2453652"/>
          </a:xfrm>
        </p:spPr>
        <p:txBody>
          <a:bodyPr anchor="b">
            <a:normAutofit/>
          </a:bodyPr>
          <a:lstStyle/>
          <a:p>
            <a:r>
              <a:rPr lang="en-US" sz="3200"/>
              <a:t>Thank you!</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4767695" y="6128740"/>
            <a:ext cx="2661557" cy="365125"/>
          </a:xfrm>
        </p:spPr>
        <p:txBody>
          <a:bodyPr anchor="ctr">
            <a:normAutofit/>
          </a:bodyPr>
          <a:lstStyle/>
          <a:p>
            <a:pPr>
              <a:spcAft>
                <a:spcPts val="600"/>
              </a:spcAft>
            </a:pPr>
            <a:r>
              <a:rPr lang="en-US"/>
              <a:t>RadarID</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nchor="ctr">
            <a:normAutofit/>
          </a:bodyPr>
          <a:lstStyle/>
          <a:p>
            <a:pPr>
              <a:spcAft>
                <a:spcPts val="600"/>
              </a:spcAft>
            </a:pPr>
            <a:fld id="{A49DFD55-3C28-40EF-9E31-A92D2E4017FF}" type="slidenum">
              <a:rPr lang="en-US" smtClean="0"/>
              <a:pPr>
                <a:spcAft>
                  <a:spcPts val="600"/>
                </a:spcAft>
              </a:pPr>
              <a:t>13</a:t>
            </a:fld>
            <a:endParaRPr lang="en-US"/>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664853" y="296098"/>
            <a:ext cx="2491152" cy="2054606"/>
          </a:xfrm>
        </p:spPr>
        <p:txBody>
          <a:bodyPr/>
          <a:lstStyle/>
          <a:p>
            <a:r>
              <a:rPr lang="en-US" sz="3200"/>
              <a:t>CONTEXT</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664853" y="2715390"/>
            <a:ext cx="4776392" cy="3948113"/>
          </a:xfrm>
        </p:spPr>
        <p:txBody>
          <a:bodyPr vert="horz" lIns="91440" tIns="45720" rIns="91440" bIns="45720" rtlCol="0" anchor="t">
            <a:noAutofit/>
          </a:bodyPr>
          <a:lstStyle/>
          <a:p>
            <a:pPr algn="just"/>
            <a:r>
              <a:rPr lang="en-US" sz="2200"/>
              <a:t>In the digital age, technology permeates every aspect of our lives. With this omnipresence comes the need to reinvent interaction, making it seamless, intuitive, and personalized.</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a:t>RadarID</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612949"/>
            <a:ext cx="5111750" cy="2263602"/>
          </a:xfrm>
        </p:spPr>
        <p:txBody>
          <a:bodyPr/>
          <a:lstStyle/>
          <a:p>
            <a:r>
              <a:rPr lang="en-US" sz="3200"/>
              <a:t>Challenge</a:t>
            </a:r>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097366"/>
            <a:ext cx="5111750" cy="2263602"/>
          </a:xfrm>
        </p:spPr>
        <p:txBody>
          <a:bodyPr vert="horz" lIns="91440" tIns="45720" rIns="91440" bIns="45720" rtlCol="0" anchor="t">
            <a:noAutofit/>
          </a:bodyPr>
          <a:lstStyle/>
          <a:p>
            <a:pPr algn="just">
              <a:lnSpc>
                <a:spcPct val="150000"/>
              </a:lnSpc>
            </a:pPr>
            <a:r>
              <a:rPr lang="en-US" sz="2200"/>
              <a:t>Using sensors placed in a smart environment, the challenge is to perceive who's who in shared spaces, studying the unique movements of each individual.</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a:t>RadarID</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a:p>
        </p:txBody>
      </p:sp>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4267200" y="-167598"/>
            <a:ext cx="4179570" cy="2453652"/>
          </a:xfrm>
        </p:spPr>
        <p:txBody>
          <a:bodyPr anchor="b">
            <a:normAutofit/>
          </a:bodyPr>
          <a:lstStyle/>
          <a:p>
            <a:r>
              <a:rPr lang="en-US" sz="3200"/>
              <a:t>GOAL</a:t>
            </a:r>
            <a:endParaRPr lang="en-US"/>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4267200" y="2748880"/>
            <a:ext cx="5743074" cy="2107620"/>
          </a:xfrm>
        </p:spPr>
        <p:txBody>
          <a:bodyPr vert="horz" lIns="91440" tIns="45720" rIns="91440" bIns="45720" rtlCol="0" anchor="t">
            <a:noAutofit/>
          </a:bodyPr>
          <a:lstStyle/>
          <a:p>
            <a:pPr algn="just"/>
            <a:r>
              <a:rPr lang="en-US" sz="2200"/>
              <a:t>Enhancing the understanding of individual characteristics and their movements by placing sensors in the smart environment, making it easier to identify and distinguish different individuals and the types of data collected from each person.</a:t>
            </a:r>
          </a:p>
        </p:txBody>
      </p:sp>
      <p:sp>
        <p:nvSpPr>
          <p:cNvPr id="17" name="Footer Placeholder 3">
            <a:extLst>
              <a:ext uri="{FF2B5EF4-FFF2-40B4-BE49-F238E27FC236}">
                <a16:creationId xmlns:a16="http://schemas.microsoft.com/office/drawing/2014/main" id="{5F8DE579-662E-1A74-BD6D-2F8330652670}"/>
              </a:ext>
            </a:extLst>
          </p:cNvPr>
          <p:cNvSpPr>
            <a:spLocks noGrp="1"/>
          </p:cNvSpPr>
          <p:nvPr>
            <p:ph type="ftr" sz="quarter" idx="11"/>
          </p:nvPr>
        </p:nvSpPr>
        <p:spPr>
          <a:xfrm>
            <a:off x="6479721" y="6356350"/>
            <a:ext cx="2661557" cy="365125"/>
          </a:xfrm>
        </p:spPr>
        <p:txBody>
          <a:bodyPr anchor="ctr">
            <a:normAutofit/>
          </a:bodyPr>
          <a:lstStyle/>
          <a:p>
            <a:pPr>
              <a:spcAft>
                <a:spcPts val="600"/>
              </a:spcAft>
            </a:pPr>
            <a:r>
              <a:rPr lang="en-US"/>
              <a:t>RadarID</a:t>
            </a:r>
          </a:p>
        </p:txBody>
      </p:sp>
      <p:sp>
        <p:nvSpPr>
          <p:cNvPr id="22" name="Slide Number Placeholder 4">
            <a:extLst>
              <a:ext uri="{FF2B5EF4-FFF2-40B4-BE49-F238E27FC236}">
                <a16:creationId xmlns:a16="http://schemas.microsoft.com/office/drawing/2014/main" id="{952922C1-D89A-D197-877D-959A2474EAEC}"/>
              </a:ext>
            </a:extLst>
          </p:cNvPr>
          <p:cNvSpPr>
            <a:spLocks noGrp="1"/>
          </p:cNvSpPr>
          <p:nvPr>
            <p:ph type="sldNum" sz="quarter" idx="12"/>
          </p:nvPr>
        </p:nvSpPr>
        <p:spPr>
          <a:xfrm>
            <a:off x="9579428" y="6356350"/>
            <a:ext cx="1774371" cy="365125"/>
          </a:xfrm>
        </p:spPr>
        <p:txBody>
          <a:bodyPr/>
          <a:lstStyle/>
          <a:p>
            <a:pPr>
              <a:spcAft>
                <a:spcPts val="600"/>
              </a:spcAft>
            </a:pPr>
            <a:fld id="{A49DFD55-3C28-40EF-9E31-A92D2E4017FF}" type="slidenum">
              <a:rPr lang="en-US" smtClean="0"/>
              <a:pPr>
                <a:spcAft>
                  <a:spcPts val="600"/>
                </a:spcAft>
              </a:pPr>
              <a:t>4</a:t>
            </a:fld>
            <a:endParaRPr lang="en-US"/>
          </a:p>
        </p:txBody>
      </p:sp>
    </p:spTree>
    <p:extLst>
      <p:ext uri="{BB962C8B-B14F-4D97-AF65-F5344CB8AC3E}">
        <p14:creationId xmlns:p14="http://schemas.microsoft.com/office/powerpoint/2010/main" val="37972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p:txBody>
          <a:bodyPr/>
          <a:lstStyle/>
          <a:p>
            <a:r>
              <a:rPr lang="en-US"/>
              <a:t>RadarID</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p:txBody>
          <a:bodyPr/>
          <a:lstStyle/>
          <a:p>
            <a:fld id="{A49DFD55-3C28-40EF-9E31-A92D2E4017FF}" type="slidenum">
              <a:rPr lang="en-US" smtClean="0"/>
              <a:pPr/>
              <a:t>5</a:t>
            </a:fld>
            <a:endParaRPr lang="en-US"/>
          </a:p>
        </p:txBody>
      </p:sp>
      <p:sp>
        <p:nvSpPr>
          <p:cNvPr id="6" name="Content Placeholder 3">
            <a:extLst>
              <a:ext uri="{FF2B5EF4-FFF2-40B4-BE49-F238E27FC236}">
                <a16:creationId xmlns:a16="http://schemas.microsoft.com/office/drawing/2014/main" id="{DC7EC256-2044-1A4C-EDA5-4AF1E5593C8E}"/>
              </a:ext>
            </a:extLst>
          </p:cNvPr>
          <p:cNvSpPr txBox="1">
            <a:spLocks/>
          </p:cNvSpPr>
          <p:nvPr/>
        </p:nvSpPr>
        <p:spPr>
          <a:xfrm>
            <a:off x="7293357" y="4643203"/>
            <a:ext cx="3963573" cy="888455"/>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ea typeface="+mn-lt"/>
                <a:cs typeface="+mn-lt"/>
              </a:rPr>
              <a:t>Han Ding, Lei Guo, Cui Zhao, Fei Wang, Ge Wang, </a:t>
            </a:r>
            <a:r>
              <a:rPr lang="en-US" err="1">
                <a:ea typeface="+mn-lt"/>
                <a:cs typeface="+mn-lt"/>
              </a:rPr>
              <a:t>Zhiping</a:t>
            </a:r>
            <a:r>
              <a:rPr lang="en-US">
                <a:ea typeface="+mn-lt"/>
                <a:cs typeface="+mn-lt"/>
              </a:rPr>
              <a:t> Jiang, Wei Xi &amp; </a:t>
            </a:r>
            <a:r>
              <a:rPr lang="en-US" err="1">
                <a:ea typeface="+mn-lt"/>
                <a:cs typeface="+mn-lt"/>
              </a:rPr>
              <a:t>Jizhong</a:t>
            </a:r>
            <a:r>
              <a:rPr lang="en-US">
                <a:ea typeface="+mn-lt"/>
                <a:cs typeface="+mn-lt"/>
              </a:rPr>
              <a:t> Zhao</a:t>
            </a:r>
            <a:endParaRPr lang="en-US"/>
          </a:p>
          <a:p>
            <a:pPr algn="just"/>
            <a:r>
              <a:rPr lang="en-US" i="1"/>
              <a:t>(2020) </a:t>
            </a:r>
            <a:r>
              <a:rPr lang="en-US" err="1">
                <a:ea typeface="+mn-lt"/>
                <a:cs typeface="+mn-lt"/>
              </a:rPr>
              <a:t>RFnet</a:t>
            </a:r>
            <a:r>
              <a:rPr lang="en-US">
                <a:ea typeface="+mn-lt"/>
                <a:cs typeface="+mn-lt"/>
              </a:rPr>
              <a:t>: Automatic Gesture Recognition and Human Identification Using Time Series RFID Signals</a:t>
            </a:r>
            <a:endParaRPr lang="en-US" i="1">
              <a:solidFill>
                <a:srgbClr val="000000"/>
              </a:solidFill>
              <a:latin typeface="Tenorite"/>
            </a:endParaRPr>
          </a:p>
          <a:p>
            <a:pPr algn="just"/>
            <a:endParaRPr lang="en-US" i="1"/>
          </a:p>
        </p:txBody>
      </p:sp>
      <p:sp>
        <p:nvSpPr>
          <p:cNvPr id="10" name="Content Placeholder 3">
            <a:extLst>
              <a:ext uri="{FF2B5EF4-FFF2-40B4-BE49-F238E27FC236}">
                <a16:creationId xmlns:a16="http://schemas.microsoft.com/office/drawing/2014/main" id="{5D40D39E-8FDE-13D5-F20F-DD49BF4BE859}"/>
              </a:ext>
            </a:extLst>
          </p:cNvPr>
          <p:cNvSpPr txBox="1">
            <a:spLocks/>
          </p:cNvSpPr>
          <p:nvPr/>
        </p:nvSpPr>
        <p:spPr>
          <a:xfrm>
            <a:off x="2713059" y="4642539"/>
            <a:ext cx="4019550" cy="888455"/>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it-IT" i="1"/>
              <a:t>Marcelo Rovai</a:t>
            </a:r>
          </a:p>
          <a:p>
            <a:pPr algn="just"/>
            <a:r>
              <a:rPr lang="en-US" i="1"/>
              <a:t>(2018) Real Time Face Recognition: An End-To-End Project</a:t>
            </a:r>
          </a:p>
        </p:txBody>
      </p:sp>
      <p:pic>
        <p:nvPicPr>
          <p:cNvPr id="3" name="Picture 2" descr="A screenshot of a computer&#10;&#10;Description automatically generated">
            <a:extLst>
              <a:ext uri="{FF2B5EF4-FFF2-40B4-BE49-F238E27FC236}">
                <a16:creationId xmlns:a16="http://schemas.microsoft.com/office/drawing/2014/main" id="{B04CB9B1-8180-3816-21F1-F3C8CC246C96}"/>
              </a:ext>
            </a:extLst>
          </p:cNvPr>
          <p:cNvPicPr>
            <a:picLocks noChangeAspect="1"/>
          </p:cNvPicPr>
          <p:nvPr/>
        </p:nvPicPr>
        <p:blipFill>
          <a:blip r:embed="rId2"/>
          <a:stretch>
            <a:fillRect/>
          </a:stretch>
        </p:blipFill>
        <p:spPr>
          <a:xfrm>
            <a:off x="2713059" y="1960467"/>
            <a:ext cx="4114800" cy="26040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descr="A screenshot of a web page&#10;&#10;Description automatically generated">
            <a:extLst>
              <a:ext uri="{FF2B5EF4-FFF2-40B4-BE49-F238E27FC236}">
                <a16:creationId xmlns:a16="http://schemas.microsoft.com/office/drawing/2014/main" id="{E7C78DCE-507F-ACE2-3C47-36DF18A3C41F}"/>
              </a:ext>
            </a:extLst>
          </p:cNvPr>
          <p:cNvPicPr>
            <a:picLocks noChangeAspect="1"/>
          </p:cNvPicPr>
          <p:nvPr/>
        </p:nvPicPr>
        <p:blipFill>
          <a:blip r:embed="rId3"/>
          <a:stretch>
            <a:fillRect/>
          </a:stretch>
        </p:blipFill>
        <p:spPr>
          <a:xfrm>
            <a:off x="7293357" y="1963232"/>
            <a:ext cx="4011881" cy="26012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itle 1">
            <a:extLst>
              <a:ext uri="{FF2B5EF4-FFF2-40B4-BE49-F238E27FC236}">
                <a16:creationId xmlns:a16="http://schemas.microsoft.com/office/drawing/2014/main" id="{78084D94-043C-CD8D-010E-6A287FC7EF2C}"/>
              </a:ext>
            </a:extLst>
          </p:cNvPr>
          <p:cNvSpPr txBox="1">
            <a:spLocks/>
          </p:cNvSpPr>
          <p:nvPr/>
        </p:nvSpPr>
        <p:spPr>
          <a:xfrm>
            <a:off x="3405429" y="-194722"/>
            <a:ext cx="3390900" cy="1644984"/>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3200"/>
              <a:t>RELATED WORK</a:t>
            </a:r>
          </a:p>
        </p:txBody>
      </p:sp>
    </p:spTree>
    <p:extLst>
      <p:ext uri="{BB962C8B-B14F-4D97-AF65-F5344CB8AC3E}">
        <p14:creationId xmlns:p14="http://schemas.microsoft.com/office/powerpoint/2010/main" val="285830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3405429" y="-194722"/>
            <a:ext cx="3390900" cy="1644984"/>
          </a:xfrm>
        </p:spPr>
        <p:txBody>
          <a:bodyPr/>
          <a:lstStyle/>
          <a:p>
            <a:r>
              <a:rPr lang="en-US" sz="3200"/>
              <a:t>RELATED WORK</a:t>
            </a:r>
          </a:p>
        </p:txBody>
      </p:sp>
      <p:pic>
        <p:nvPicPr>
          <p:cNvPr id="7" name="Marcador de Posição de Conteúdo 6">
            <a:extLst>
              <a:ext uri="{FF2B5EF4-FFF2-40B4-BE49-F238E27FC236}">
                <a16:creationId xmlns:a16="http://schemas.microsoft.com/office/drawing/2014/main" id="{CFEF92F1-ABCE-5C40-6AE1-1BE8684F55AC}"/>
              </a:ext>
            </a:extLst>
          </p:cNvPr>
          <p:cNvPicPr>
            <a:picLocks noGrp="1" noChangeAspect="1"/>
          </p:cNvPicPr>
          <p:nvPr>
            <p:ph sz="half" idx="2"/>
          </p:nvPr>
        </p:nvPicPr>
        <p:blipFill>
          <a:blip r:embed="rId2"/>
          <a:stretch>
            <a:fillRect/>
          </a:stretch>
        </p:blipFill>
        <p:spPr>
          <a:xfrm>
            <a:off x="2713059" y="1960467"/>
            <a:ext cx="4114800" cy="29370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Marcador de Posição de Conteúdo 4">
            <a:extLst>
              <a:ext uri="{FF2B5EF4-FFF2-40B4-BE49-F238E27FC236}">
                <a16:creationId xmlns:a16="http://schemas.microsoft.com/office/drawing/2014/main" id="{15D03A89-6085-B07C-A0BF-6F3F63DA35B4}"/>
              </a:ext>
            </a:extLst>
          </p:cNvPr>
          <p:cNvPicPr>
            <a:picLocks noGrp="1" noChangeAspect="1"/>
          </p:cNvPicPr>
          <p:nvPr>
            <p:ph sz="quarter" idx="4"/>
          </p:nvPr>
        </p:nvPicPr>
        <p:blipFill>
          <a:blip r:embed="rId3"/>
          <a:stretch>
            <a:fillRect/>
          </a:stretch>
        </p:blipFill>
        <p:spPr>
          <a:xfrm>
            <a:off x="7390227" y="1956185"/>
            <a:ext cx="3929579" cy="293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p:txBody>
          <a:bodyPr/>
          <a:lstStyle/>
          <a:p>
            <a:r>
              <a:rPr lang="en-US"/>
              <a:t>RadarID</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p:txBody>
          <a:bodyPr/>
          <a:lstStyle/>
          <a:p>
            <a:fld id="{A49DFD55-3C28-40EF-9E31-A92D2E4017FF}" type="slidenum">
              <a:rPr lang="en-US" smtClean="0"/>
              <a:pPr/>
              <a:t>6</a:t>
            </a:fld>
            <a:endParaRPr lang="en-US"/>
          </a:p>
        </p:txBody>
      </p:sp>
      <p:sp>
        <p:nvSpPr>
          <p:cNvPr id="6" name="Content Placeholder 3">
            <a:extLst>
              <a:ext uri="{FF2B5EF4-FFF2-40B4-BE49-F238E27FC236}">
                <a16:creationId xmlns:a16="http://schemas.microsoft.com/office/drawing/2014/main" id="{DC7EC256-2044-1A4C-EDA5-4AF1E5593C8E}"/>
              </a:ext>
            </a:extLst>
          </p:cNvPr>
          <p:cNvSpPr txBox="1">
            <a:spLocks/>
          </p:cNvSpPr>
          <p:nvPr/>
        </p:nvSpPr>
        <p:spPr>
          <a:xfrm>
            <a:off x="7390227" y="4983725"/>
            <a:ext cx="3924300" cy="88845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i="1"/>
              <a:t>S. Kang; M. Jang; S. Lee</a:t>
            </a:r>
          </a:p>
          <a:p>
            <a:pPr algn="just"/>
            <a:r>
              <a:rPr lang="en-US" i="1"/>
              <a:t>(2021) Identification of Human Motion Using Radar Sensor in an Indoor Environment</a:t>
            </a:r>
          </a:p>
        </p:txBody>
      </p:sp>
      <p:sp>
        <p:nvSpPr>
          <p:cNvPr id="10" name="Content Placeholder 3">
            <a:extLst>
              <a:ext uri="{FF2B5EF4-FFF2-40B4-BE49-F238E27FC236}">
                <a16:creationId xmlns:a16="http://schemas.microsoft.com/office/drawing/2014/main" id="{5D40D39E-8FDE-13D5-F20F-DD49BF4BE859}"/>
              </a:ext>
            </a:extLst>
          </p:cNvPr>
          <p:cNvSpPr txBox="1">
            <a:spLocks/>
          </p:cNvSpPr>
          <p:nvPr/>
        </p:nvSpPr>
        <p:spPr>
          <a:xfrm>
            <a:off x="2713059" y="4983725"/>
            <a:ext cx="4114800" cy="88845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it-IT" i="1"/>
              <a:t>H. Li; A. Mehul; J. Le Kernec; S. Z. Gurbuz; F. Fioranelli</a:t>
            </a:r>
          </a:p>
          <a:p>
            <a:pPr algn="just"/>
            <a:r>
              <a:rPr lang="en-US" i="1"/>
              <a:t>(2021) Sequential Human Gait Classification With Distributed Radar Sensor Fusion</a:t>
            </a:r>
          </a:p>
        </p:txBody>
      </p:sp>
    </p:spTree>
    <p:extLst>
      <p:ext uri="{BB962C8B-B14F-4D97-AF65-F5344CB8AC3E}">
        <p14:creationId xmlns:p14="http://schemas.microsoft.com/office/powerpoint/2010/main" val="75546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09797718-F47E-2FB2-6320-C7255650620C}"/>
              </a:ext>
            </a:extLst>
          </p:cNvPr>
          <p:cNvSpPr>
            <a:spLocks noGrp="1"/>
          </p:cNvSpPr>
          <p:nvPr>
            <p:ph type="title"/>
          </p:nvPr>
        </p:nvSpPr>
        <p:spPr>
          <a:xfrm>
            <a:off x="5365249" y="0"/>
            <a:ext cx="6696075" cy="1909763"/>
          </a:xfrm>
        </p:spPr>
        <p:txBody>
          <a:bodyPr/>
          <a:lstStyle/>
          <a:p>
            <a:r>
              <a:rPr lang="en-US" sz="3200"/>
              <a:t>Technologies</a:t>
            </a:r>
            <a:endParaRPr lang="en-US"/>
          </a:p>
        </p:txBody>
      </p:sp>
      <p:sp>
        <p:nvSpPr>
          <p:cNvPr id="7" name="Marcador de Posição do Rodapé 6">
            <a:extLst>
              <a:ext uri="{FF2B5EF4-FFF2-40B4-BE49-F238E27FC236}">
                <a16:creationId xmlns:a16="http://schemas.microsoft.com/office/drawing/2014/main" id="{C4EAE9CD-F468-DDB1-B06F-9ED4EDB823A9}"/>
              </a:ext>
            </a:extLst>
          </p:cNvPr>
          <p:cNvSpPr>
            <a:spLocks noGrp="1"/>
          </p:cNvSpPr>
          <p:nvPr>
            <p:ph type="ftr" sz="quarter" idx="11"/>
          </p:nvPr>
        </p:nvSpPr>
        <p:spPr>
          <a:xfrm>
            <a:off x="4823855" y="6296973"/>
            <a:ext cx="2543175" cy="365125"/>
          </a:xfrm>
        </p:spPr>
        <p:txBody>
          <a:bodyPr/>
          <a:lstStyle/>
          <a:p>
            <a:r>
              <a:rPr lang="en-US" err="1"/>
              <a:t>RadarID</a:t>
            </a:r>
          </a:p>
        </p:txBody>
      </p:sp>
      <p:sp>
        <p:nvSpPr>
          <p:cNvPr id="8" name="Marcador de Posição do Número do Diapositivo 7">
            <a:extLst>
              <a:ext uri="{FF2B5EF4-FFF2-40B4-BE49-F238E27FC236}">
                <a16:creationId xmlns:a16="http://schemas.microsoft.com/office/drawing/2014/main" id="{5F31C551-CA2F-5E05-76A6-0618FC298FC9}"/>
              </a:ext>
            </a:extLst>
          </p:cNvPr>
          <p:cNvSpPr>
            <a:spLocks noGrp="1"/>
          </p:cNvSpPr>
          <p:nvPr>
            <p:ph type="sldNum" sz="quarter" idx="12"/>
          </p:nvPr>
        </p:nvSpPr>
        <p:spPr/>
        <p:txBody>
          <a:bodyPr/>
          <a:lstStyle/>
          <a:p>
            <a:fld id="{A49DFD55-3C28-40EF-9E31-A92D2E4017FF}" type="slidenum">
              <a:rPr lang="en-US" smtClean="0"/>
              <a:pPr/>
              <a:t>7</a:t>
            </a:fld>
            <a:endParaRPr lang="en-US"/>
          </a:p>
        </p:txBody>
      </p:sp>
      <p:sp>
        <p:nvSpPr>
          <p:cNvPr id="11" name="Text Placeholder 2">
            <a:extLst>
              <a:ext uri="{FF2B5EF4-FFF2-40B4-BE49-F238E27FC236}">
                <a16:creationId xmlns:a16="http://schemas.microsoft.com/office/drawing/2014/main" id="{7AFF75B1-77C6-6D67-6019-1355257FE2FF}"/>
              </a:ext>
            </a:extLst>
          </p:cNvPr>
          <p:cNvSpPr txBox="1">
            <a:spLocks/>
          </p:cNvSpPr>
          <p:nvPr/>
        </p:nvSpPr>
        <p:spPr>
          <a:xfrm>
            <a:off x="5365249" y="2389645"/>
            <a:ext cx="5988551" cy="4749519"/>
          </a:xfrm>
          <a:prstGeom prst="rect">
            <a:avLst/>
          </a:prstGeom>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0000"/>
              </a:lnSpc>
            </a:pPr>
            <a:r>
              <a:rPr lang="en-US" sz="2300">
                <a:solidFill>
                  <a:schemeClr val="tx1"/>
                </a:solidFill>
              </a:rPr>
              <a:t>Sensors:</a:t>
            </a:r>
          </a:p>
          <a:p>
            <a:pPr marL="742950" lvl="1" indent="-285750" algn="just">
              <a:lnSpc>
                <a:spcPct val="100000"/>
              </a:lnSpc>
              <a:buFont typeface="Arial" panose="020B0604020202020204" pitchFamily="34" charset="0"/>
              <a:buChar char="•"/>
            </a:pPr>
            <a:r>
              <a:rPr lang="en-US" sz="2200" b="1"/>
              <a:t>Radars FMCW;</a:t>
            </a:r>
          </a:p>
          <a:p>
            <a:pPr marL="742950" lvl="1" indent="-285750" algn="just">
              <a:lnSpc>
                <a:spcPct val="100000"/>
              </a:lnSpc>
              <a:buFont typeface="Arial" panose="020B0604020202020204" pitchFamily="34" charset="0"/>
              <a:buChar char="•"/>
            </a:pPr>
            <a:r>
              <a:rPr lang="en-US" sz="2200"/>
              <a:t>Cameras;</a:t>
            </a:r>
            <a:endParaRPr lang="en-US" sz="2200">
              <a:solidFill>
                <a:schemeClr val="tx1"/>
              </a:solidFill>
            </a:endParaRPr>
          </a:p>
          <a:p>
            <a:pPr marL="742950" lvl="1" indent="-285750" algn="just">
              <a:lnSpc>
                <a:spcPct val="100000"/>
              </a:lnSpc>
              <a:buFont typeface="Arial" panose="020B0604020202020204" pitchFamily="34" charset="0"/>
              <a:buChar char="•"/>
            </a:pPr>
            <a:r>
              <a:rPr lang="en-US" sz="2200">
                <a:solidFill>
                  <a:srgbClr val="000000"/>
                </a:solidFill>
              </a:rPr>
              <a:t>Infrared.</a:t>
            </a:r>
            <a:endParaRPr lang="en-US" sz="2200"/>
          </a:p>
          <a:p>
            <a:pPr algn="just">
              <a:lnSpc>
                <a:spcPct val="100000"/>
              </a:lnSpc>
            </a:pPr>
            <a:r>
              <a:rPr lang="en-US" sz="2300">
                <a:solidFill>
                  <a:schemeClr val="tx1"/>
                </a:solidFill>
              </a:rPr>
              <a:t>Machine Learning:</a:t>
            </a:r>
          </a:p>
          <a:p>
            <a:pPr marL="742950" lvl="1" indent="-285750" algn="just">
              <a:lnSpc>
                <a:spcPct val="100000"/>
              </a:lnSpc>
              <a:buChar char="•"/>
            </a:pPr>
            <a:r>
              <a:rPr lang="en-US" sz="2200"/>
              <a:t>Deep Learning;</a:t>
            </a:r>
          </a:p>
          <a:p>
            <a:pPr marL="742950" lvl="1" indent="-285750" algn="just">
              <a:lnSpc>
                <a:spcPct val="100000"/>
              </a:lnSpc>
              <a:buChar char="•"/>
            </a:pPr>
            <a:r>
              <a:rPr lang="en-US" sz="2200" b="1"/>
              <a:t>Transfer Learning</a:t>
            </a:r>
            <a:r>
              <a:rPr lang="en-US" sz="2200"/>
              <a:t>.</a:t>
            </a:r>
          </a:p>
        </p:txBody>
      </p:sp>
    </p:spTree>
    <p:extLst>
      <p:ext uri="{BB962C8B-B14F-4D97-AF65-F5344CB8AC3E}">
        <p14:creationId xmlns:p14="http://schemas.microsoft.com/office/powerpoint/2010/main" val="3503627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B44D-C654-9DD0-B94F-52F7530A8F0B}"/>
              </a:ext>
            </a:extLst>
          </p:cNvPr>
          <p:cNvSpPr>
            <a:spLocks noGrp="1"/>
          </p:cNvSpPr>
          <p:nvPr>
            <p:ph type="title"/>
          </p:nvPr>
        </p:nvSpPr>
        <p:spPr>
          <a:xfrm>
            <a:off x="3556179" y="841065"/>
            <a:ext cx="5073181" cy="775661"/>
          </a:xfrm>
        </p:spPr>
        <p:txBody>
          <a:bodyPr/>
          <a:lstStyle/>
          <a:p>
            <a:r>
              <a:rPr lang="en-US" sz="3200"/>
              <a:t>Subtasks of planning</a:t>
            </a:r>
            <a:endParaRPr lang="en-US"/>
          </a:p>
        </p:txBody>
      </p:sp>
      <p:sp>
        <p:nvSpPr>
          <p:cNvPr id="7" name="Footer Placeholder 6">
            <a:extLst>
              <a:ext uri="{FF2B5EF4-FFF2-40B4-BE49-F238E27FC236}">
                <a16:creationId xmlns:a16="http://schemas.microsoft.com/office/drawing/2014/main" id="{D162A718-9D06-6ACE-B58B-E26C3B898264}"/>
              </a:ext>
            </a:extLst>
          </p:cNvPr>
          <p:cNvSpPr>
            <a:spLocks noGrp="1"/>
          </p:cNvSpPr>
          <p:nvPr>
            <p:ph type="ftr" sz="quarter" idx="11"/>
          </p:nvPr>
        </p:nvSpPr>
        <p:spPr/>
        <p:txBody>
          <a:bodyPr/>
          <a:lstStyle/>
          <a:p>
            <a:r>
              <a:rPr lang="en-US"/>
              <a:t>PRESENTATION TITLE</a:t>
            </a:r>
          </a:p>
        </p:txBody>
      </p:sp>
      <p:sp>
        <p:nvSpPr>
          <p:cNvPr id="8" name="Slide Number Placeholder 7">
            <a:extLst>
              <a:ext uri="{FF2B5EF4-FFF2-40B4-BE49-F238E27FC236}">
                <a16:creationId xmlns:a16="http://schemas.microsoft.com/office/drawing/2014/main" id="{90695D31-7221-8A69-F8C7-A37FED4A6D76}"/>
              </a:ext>
            </a:extLst>
          </p:cNvPr>
          <p:cNvSpPr>
            <a:spLocks noGrp="1"/>
          </p:cNvSpPr>
          <p:nvPr>
            <p:ph type="sldNum" sz="quarter" idx="12"/>
          </p:nvPr>
        </p:nvSpPr>
        <p:spPr/>
        <p:txBody>
          <a:bodyPr/>
          <a:lstStyle/>
          <a:p>
            <a:fld id="{A49DFD55-3C28-40EF-9E31-A92D2E4017FF}" type="slidenum">
              <a:rPr lang="en-US" smtClean="0"/>
              <a:pPr/>
              <a:t>8</a:t>
            </a:fld>
            <a:endParaRPr lang="en-US"/>
          </a:p>
        </p:txBody>
      </p:sp>
      <p:sp>
        <p:nvSpPr>
          <p:cNvPr id="11" name="TextBox 10">
            <a:extLst>
              <a:ext uri="{FF2B5EF4-FFF2-40B4-BE49-F238E27FC236}">
                <a16:creationId xmlns:a16="http://schemas.microsoft.com/office/drawing/2014/main" id="{1742DE11-FBA8-BA18-7670-C6B699ADCAFF}"/>
              </a:ext>
            </a:extLst>
          </p:cNvPr>
          <p:cNvSpPr txBox="1"/>
          <p:nvPr/>
        </p:nvSpPr>
        <p:spPr>
          <a:xfrm>
            <a:off x="6538711" y="2280634"/>
            <a:ext cx="215989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State-of-Art</a:t>
            </a:r>
            <a:endParaRPr lang="en-US"/>
          </a:p>
          <a:p>
            <a:pPr marL="285750" indent="-285750" algn="l">
              <a:buFont typeface="Arial"/>
              <a:buChar char="•"/>
            </a:pPr>
            <a:r>
              <a:rPr lang="en-US" sz="2400"/>
              <a:t>Technologies</a:t>
            </a:r>
          </a:p>
          <a:p>
            <a:pPr marL="285750" indent="-285750">
              <a:buFont typeface="Arial"/>
              <a:buChar char="•"/>
            </a:pPr>
            <a:r>
              <a:rPr lang="en-US" sz="2400"/>
              <a:t>Website</a:t>
            </a:r>
          </a:p>
          <a:p>
            <a:pPr marL="285750" indent="-285750">
              <a:buFont typeface="Arial"/>
              <a:buChar char="•"/>
            </a:pPr>
            <a:endParaRPr lang="en-US"/>
          </a:p>
        </p:txBody>
      </p:sp>
      <p:sp>
        <p:nvSpPr>
          <p:cNvPr id="12" name="TextBox 11">
            <a:extLst>
              <a:ext uri="{FF2B5EF4-FFF2-40B4-BE49-F238E27FC236}">
                <a16:creationId xmlns:a16="http://schemas.microsoft.com/office/drawing/2014/main" id="{7E9036FE-ADA6-F0D8-41D7-C1080992E498}"/>
              </a:ext>
            </a:extLst>
          </p:cNvPr>
          <p:cNvSpPr txBox="1"/>
          <p:nvPr/>
        </p:nvSpPr>
        <p:spPr>
          <a:xfrm>
            <a:off x="2540894" y="2280633"/>
            <a:ext cx="311239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Presentation</a:t>
            </a:r>
          </a:p>
          <a:p>
            <a:pPr marL="285750" indent="-285750">
              <a:buFont typeface="Arial"/>
              <a:buChar char="•"/>
            </a:pPr>
            <a:r>
              <a:rPr lang="en-US" sz="2400">
                <a:ea typeface="+mn-lt"/>
                <a:cs typeface="+mn-lt"/>
              </a:rPr>
              <a:t>Defining Objectives</a:t>
            </a:r>
          </a:p>
          <a:p>
            <a:pPr marL="285750" indent="-285750">
              <a:buFont typeface="Arial"/>
              <a:buChar char="•"/>
            </a:pPr>
            <a:r>
              <a:rPr lang="en-US" sz="2400"/>
              <a:t>Workplan</a:t>
            </a:r>
          </a:p>
        </p:txBody>
      </p:sp>
      <p:pic>
        <p:nvPicPr>
          <p:cNvPr id="5" name="Content Placeholder 4" descr="A table with black text&#10;&#10;Description automatically generated">
            <a:extLst>
              <a:ext uri="{FF2B5EF4-FFF2-40B4-BE49-F238E27FC236}">
                <a16:creationId xmlns:a16="http://schemas.microsoft.com/office/drawing/2014/main" id="{7544EF04-B5EB-45BA-B623-28BEE4B260BA}"/>
              </a:ext>
            </a:extLst>
          </p:cNvPr>
          <p:cNvPicPr>
            <a:picLocks noGrp="1" noChangeAspect="1"/>
          </p:cNvPicPr>
          <p:nvPr>
            <p:ph sz="quarter" idx="4"/>
          </p:nvPr>
        </p:nvPicPr>
        <p:blipFill>
          <a:blip r:embed="rId2"/>
          <a:stretch>
            <a:fillRect/>
          </a:stretch>
        </p:blipFill>
        <p:spPr>
          <a:xfrm>
            <a:off x="2043329" y="3968952"/>
            <a:ext cx="7228110" cy="10262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8784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Cantos Arredondados 1">
            <a:extLst>
              <a:ext uri="{FF2B5EF4-FFF2-40B4-BE49-F238E27FC236}">
                <a16:creationId xmlns:a16="http://schemas.microsoft.com/office/drawing/2014/main" id="{476ECAB6-86BA-20D5-AEA7-F0BC21DE8F98}"/>
              </a:ext>
            </a:extLst>
          </p:cNvPr>
          <p:cNvSpPr/>
          <p:nvPr/>
        </p:nvSpPr>
        <p:spPr>
          <a:xfrm>
            <a:off x="2825676" y="2161313"/>
            <a:ext cx="899158" cy="213360"/>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tângulo: Cantos Arredondados 4">
            <a:extLst>
              <a:ext uri="{FF2B5EF4-FFF2-40B4-BE49-F238E27FC236}">
                <a16:creationId xmlns:a16="http://schemas.microsoft.com/office/drawing/2014/main" id="{C1018CC3-01DF-37B9-8BA9-7AB01E3835AD}"/>
              </a:ext>
            </a:extLst>
          </p:cNvPr>
          <p:cNvSpPr/>
          <p:nvPr/>
        </p:nvSpPr>
        <p:spPr>
          <a:xfrm>
            <a:off x="3776653" y="2746983"/>
            <a:ext cx="1322830" cy="213360"/>
          </a:xfrm>
          <a:prstGeom prst="round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tângulo: Cantos Arredondados 5">
            <a:extLst>
              <a:ext uri="{FF2B5EF4-FFF2-40B4-BE49-F238E27FC236}">
                <a16:creationId xmlns:a16="http://schemas.microsoft.com/office/drawing/2014/main" id="{ADF9C90A-8BBF-6CF4-6851-BFE08AD628C2}"/>
              </a:ext>
            </a:extLst>
          </p:cNvPr>
          <p:cNvSpPr/>
          <p:nvPr/>
        </p:nvSpPr>
        <p:spPr>
          <a:xfrm>
            <a:off x="3776653" y="3336738"/>
            <a:ext cx="1322830" cy="213360"/>
          </a:xfrm>
          <a:prstGeom prst="round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Retângulo: Cantos Arredondados 6">
            <a:extLst>
              <a:ext uri="{FF2B5EF4-FFF2-40B4-BE49-F238E27FC236}">
                <a16:creationId xmlns:a16="http://schemas.microsoft.com/office/drawing/2014/main" id="{81B5BD45-CDA7-3E47-D052-AD699812CCEF}"/>
              </a:ext>
            </a:extLst>
          </p:cNvPr>
          <p:cNvSpPr/>
          <p:nvPr/>
        </p:nvSpPr>
        <p:spPr>
          <a:xfrm>
            <a:off x="5018693" y="3924748"/>
            <a:ext cx="4587240" cy="213360"/>
          </a:xfrm>
          <a:prstGeom prst="round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Retângulo: Cantos Arredondados 9">
            <a:extLst>
              <a:ext uri="{FF2B5EF4-FFF2-40B4-BE49-F238E27FC236}">
                <a16:creationId xmlns:a16="http://schemas.microsoft.com/office/drawing/2014/main" id="{374652D5-8003-3F0C-9F6B-BFF585EA016E}"/>
              </a:ext>
            </a:extLst>
          </p:cNvPr>
          <p:cNvSpPr/>
          <p:nvPr/>
        </p:nvSpPr>
        <p:spPr>
          <a:xfrm>
            <a:off x="7306235" y="4502798"/>
            <a:ext cx="3428010" cy="213360"/>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tângulo: Cantos Arredondados 10">
            <a:extLst>
              <a:ext uri="{FF2B5EF4-FFF2-40B4-BE49-F238E27FC236}">
                <a16:creationId xmlns:a16="http://schemas.microsoft.com/office/drawing/2014/main" id="{9115CA01-3587-B0E0-53BB-FBCC0F90742E}"/>
              </a:ext>
            </a:extLst>
          </p:cNvPr>
          <p:cNvSpPr/>
          <p:nvPr/>
        </p:nvSpPr>
        <p:spPr>
          <a:xfrm>
            <a:off x="2825675" y="5080848"/>
            <a:ext cx="7908684" cy="213360"/>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tângulo: Cantos Arredondados 11">
            <a:extLst>
              <a:ext uri="{FF2B5EF4-FFF2-40B4-BE49-F238E27FC236}">
                <a16:creationId xmlns:a16="http://schemas.microsoft.com/office/drawing/2014/main" id="{AFC0D04E-04DB-79EB-60F0-4CDDA9674777}"/>
              </a:ext>
            </a:extLst>
          </p:cNvPr>
          <p:cNvSpPr/>
          <p:nvPr/>
        </p:nvSpPr>
        <p:spPr>
          <a:xfrm>
            <a:off x="2825675" y="5658898"/>
            <a:ext cx="7908569" cy="203464"/>
          </a:xfrm>
          <a:prstGeom prst="round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graphicFrame>
        <p:nvGraphicFramePr>
          <p:cNvPr id="4" name="Table 4">
            <a:extLst>
              <a:ext uri="{FF2B5EF4-FFF2-40B4-BE49-F238E27FC236}">
                <a16:creationId xmlns:a16="http://schemas.microsoft.com/office/drawing/2014/main" id="{390E7E75-E57A-4FF0-A0E4-A4DBCF6EA89A}"/>
              </a:ext>
            </a:extLst>
          </p:cNvPr>
          <p:cNvGraphicFramePr>
            <a:graphicFrameLocks noGrp="1"/>
          </p:cNvGraphicFramePr>
          <p:nvPr>
            <p:ph type="tbl" sz="quarter" idx="14"/>
            <p:extLst>
              <p:ext uri="{D42A27DB-BD31-4B8C-83A1-F6EECF244321}">
                <p14:modId xmlns:p14="http://schemas.microsoft.com/office/powerpoint/2010/main" val="3424364006"/>
              </p:ext>
            </p:extLst>
          </p:nvPr>
        </p:nvGraphicFramePr>
        <p:xfrm>
          <a:off x="695638" y="1363042"/>
          <a:ext cx="10820233" cy="4877066"/>
        </p:xfrm>
        <a:graphic>
          <a:graphicData uri="http://schemas.openxmlformats.org/drawingml/2006/table">
            <a:tbl>
              <a:tblPr firstRow="1" bandRow="1">
                <a:tableStyleId>{7E9639D4-E3E2-4D34-9284-5A2195B3D0D7}</a:tableStyleId>
              </a:tblPr>
              <a:tblGrid>
                <a:gridCol w="1715153">
                  <a:extLst>
                    <a:ext uri="{9D8B030D-6E8A-4147-A177-3AD203B41FA5}">
                      <a16:colId xmlns:a16="http://schemas.microsoft.com/office/drawing/2014/main" val="3261104555"/>
                    </a:ext>
                  </a:extLst>
                </a:gridCol>
                <a:gridCol w="910508">
                  <a:extLst>
                    <a:ext uri="{9D8B030D-6E8A-4147-A177-3AD203B41FA5}">
                      <a16:colId xmlns:a16="http://schemas.microsoft.com/office/drawing/2014/main" val="2547279344"/>
                    </a:ext>
                  </a:extLst>
                </a:gridCol>
                <a:gridCol w="910508">
                  <a:extLst>
                    <a:ext uri="{9D8B030D-6E8A-4147-A177-3AD203B41FA5}">
                      <a16:colId xmlns:a16="http://schemas.microsoft.com/office/drawing/2014/main" val="2366228292"/>
                    </a:ext>
                  </a:extLst>
                </a:gridCol>
                <a:gridCol w="910508">
                  <a:extLst>
                    <a:ext uri="{9D8B030D-6E8A-4147-A177-3AD203B41FA5}">
                      <a16:colId xmlns:a16="http://schemas.microsoft.com/office/drawing/2014/main" val="934788178"/>
                    </a:ext>
                  </a:extLst>
                </a:gridCol>
                <a:gridCol w="910508">
                  <a:extLst>
                    <a:ext uri="{9D8B030D-6E8A-4147-A177-3AD203B41FA5}">
                      <a16:colId xmlns:a16="http://schemas.microsoft.com/office/drawing/2014/main" val="2596635212"/>
                    </a:ext>
                  </a:extLst>
                </a:gridCol>
                <a:gridCol w="910508">
                  <a:extLst>
                    <a:ext uri="{9D8B030D-6E8A-4147-A177-3AD203B41FA5}">
                      <a16:colId xmlns:a16="http://schemas.microsoft.com/office/drawing/2014/main" val="3694581893"/>
                    </a:ext>
                  </a:extLst>
                </a:gridCol>
                <a:gridCol w="910508">
                  <a:extLst>
                    <a:ext uri="{9D8B030D-6E8A-4147-A177-3AD203B41FA5}">
                      <a16:colId xmlns:a16="http://schemas.microsoft.com/office/drawing/2014/main" val="2640977469"/>
                    </a:ext>
                  </a:extLst>
                </a:gridCol>
                <a:gridCol w="910508">
                  <a:extLst>
                    <a:ext uri="{9D8B030D-6E8A-4147-A177-3AD203B41FA5}">
                      <a16:colId xmlns:a16="http://schemas.microsoft.com/office/drawing/2014/main" val="3264783607"/>
                    </a:ext>
                  </a:extLst>
                </a:gridCol>
                <a:gridCol w="910508">
                  <a:extLst>
                    <a:ext uri="{9D8B030D-6E8A-4147-A177-3AD203B41FA5}">
                      <a16:colId xmlns:a16="http://schemas.microsoft.com/office/drawing/2014/main" val="3377367680"/>
                    </a:ext>
                  </a:extLst>
                </a:gridCol>
                <a:gridCol w="910508">
                  <a:extLst>
                    <a:ext uri="{9D8B030D-6E8A-4147-A177-3AD203B41FA5}">
                      <a16:colId xmlns:a16="http://schemas.microsoft.com/office/drawing/2014/main" val="2909336230"/>
                    </a:ext>
                  </a:extLst>
                </a:gridCol>
                <a:gridCol w="910508">
                  <a:extLst>
                    <a:ext uri="{9D8B030D-6E8A-4147-A177-3AD203B41FA5}">
                      <a16:colId xmlns:a16="http://schemas.microsoft.com/office/drawing/2014/main" val="3479387740"/>
                    </a:ext>
                  </a:extLst>
                </a:gridCol>
              </a:tblGrid>
              <a:tr h="633350">
                <a:tc>
                  <a:txBody>
                    <a:bodyPr/>
                    <a:lstStyle/>
                    <a:p>
                      <a:pPr algn="ctr" rtl="0" fontAlgn="auto"/>
                      <a:r>
                        <a:rPr lang="en-US" sz="1600" b="0">
                          <a:solidFill>
                            <a:srgbClr val="FFFFFF"/>
                          </a:solidFill>
                          <a:effectLst/>
                        </a:rPr>
                        <a:t>​</a:t>
                      </a:r>
                      <a:endParaRPr lang="en-US" sz="1600" b="0" i="0">
                        <a:solidFill>
                          <a:srgbClr val="FFFFFF"/>
                        </a:solidFill>
                        <a:effectLst/>
                        <a:latin typeface="+mn-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algn="ctr" rtl="0" fontAlgn="base"/>
                      <a:r>
                        <a:rPr lang="en-US" sz="1600" b="0" i="0">
                          <a:solidFill>
                            <a:schemeClr val="accent1"/>
                          </a:solidFill>
                          <a:effectLst/>
                          <a:latin typeface="+mn-lt"/>
                        </a:rPr>
                        <a:t>SEP</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algn="ctr" rtl="0" fontAlgn="base"/>
                      <a:r>
                        <a:rPr lang="en-US" sz="1600" b="0">
                          <a:solidFill>
                            <a:schemeClr val="accent1"/>
                          </a:solidFill>
                          <a:effectLst/>
                        </a:rPr>
                        <a:t>OCT</a:t>
                      </a:r>
                      <a:endParaRPr lang="en-US" sz="1600" b="0" i="0">
                        <a:solidFill>
                          <a:schemeClr val="accent1"/>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algn="ctr" rtl="0" fontAlgn="base"/>
                      <a:r>
                        <a:rPr lang="en-US" sz="1600" b="0" kern="1200">
                          <a:solidFill>
                            <a:schemeClr val="accent1"/>
                          </a:solidFill>
                          <a:effectLst/>
                        </a:rPr>
                        <a:t>NOV</a:t>
                      </a:r>
                      <a:endParaRPr lang="en-US" sz="1600" b="0" i="0">
                        <a:solidFill>
                          <a:srgbClr val="FFFFFF"/>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algn="ctr" rtl="0" fontAlgn="base"/>
                      <a:r>
                        <a:rPr lang="en-US" sz="1600" b="0" kern="1200">
                          <a:solidFill>
                            <a:schemeClr val="accent1"/>
                          </a:solidFill>
                          <a:effectLst/>
                        </a:rPr>
                        <a:t>DEC</a:t>
                      </a:r>
                      <a:endParaRPr lang="en-US" sz="1600" b="0" i="0" kern="1200">
                        <a:solidFill>
                          <a:schemeClr val="accent1"/>
                        </a:solidFill>
                        <a:effectLst/>
                        <a:latin typeface="+mn-lt"/>
                        <a:ea typeface="+mn-ea"/>
                        <a:cs typeface="+mn-cs"/>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algn="ctr" rtl="0" fontAlgn="base"/>
                      <a:r>
                        <a:rPr lang="en-US" sz="1600" b="0" i="0" kern="1200">
                          <a:solidFill>
                            <a:schemeClr val="accent1"/>
                          </a:solidFill>
                          <a:effectLst/>
                          <a:latin typeface="+mn-lt"/>
                          <a:ea typeface="+mn-ea"/>
                          <a:cs typeface="+mn-cs"/>
                        </a:rPr>
                        <a:t>JAN</a:t>
                      </a: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algn="ctr" rtl="0" fontAlgn="base"/>
                      <a:r>
                        <a:rPr lang="en-US" sz="1600" b="0" i="0" kern="1200">
                          <a:solidFill>
                            <a:schemeClr val="accent1"/>
                          </a:solidFill>
                          <a:effectLst/>
                          <a:latin typeface="+mn-lt"/>
                          <a:ea typeface="+mn-ea"/>
                          <a:cs typeface="+mn-cs"/>
                        </a:rPr>
                        <a:t>FEB</a:t>
                      </a: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algn="ctr" rtl="0" fontAlgn="base"/>
                      <a:r>
                        <a:rPr lang="en-US" sz="1600" b="0" i="0" kern="1200">
                          <a:solidFill>
                            <a:schemeClr val="accent1"/>
                          </a:solidFill>
                          <a:effectLst/>
                          <a:latin typeface="+mn-lt"/>
                          <a:ea typeface="+mn-ea"/>
                          <a:cs typeface="+mn-cs"/>
                        </a:rPr>
                        <a:t>MAR</a:t>
                      </a: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algn="ctr" rtl="0" fontAlgn="base"/>
                      <a:r>
                        <a:rPr lang="en-US" sz="1600" b="0" i="0" kern="1200">
                          <a:solidFill>
                            <a:schemeClr val="accent1"/>
                          </a:solidFill>
                          <a:effectLst/>
                          <a:latin typeface="+mn-lt"/>
                          <a:ea typeface="+mn-ea"/>
                          <a:cs typeface="+mn-cs"/>
                        </a:rPr>
                        <a:t>APR</a:t>
                      </a: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algn="ctr" rtl="0" fontAlgn="base"/>
                      <a:r>
                        <a:rPr lang="en-US" sz="1600" b="0" i="0" kern="1200">
                          <a:solidFill>
                            <a:schemeClr val="accent1"/>
                          </a:solidFill>
                          <a:effectLst/>
                          <a:latin typeface="+mn-lt"/>
                          <a:ea typeface="+mn-ea"/>
                          <a:cs typeface="+mn-cs"/>
                        </a:rPr>
                        <a:t>MAY</a:t>
                      </a: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tcPr>
                </a:tc>
                <a:tc>
                  <a:txBody>
                    <a:bodyPr/>
                    <a:lstStyle/>
                    <a:p>
                      <a:pPr lvl="0" algn="ctr">
                        <a:buNone/>
                      </a:pPr>
                      <a:r>
                        <a:rPr lang="en-US" sz="1600" b="0" i="0" kern="1200">
                          <a:solidFill>
                            <a:schemeClr val="accent1"/>
                          </a:solidFill>
                          <a:effectLst/>
                          <a:latin typeface="+mn-lt"/>
                          <a:ea typeface="+mn-ea"/>
                          <a:cs typeface="+mn-cs"/>
                        </a:rPr>
                        <a:t>JUN</a:t>
                      </a:r>
                    </a:p>
                  </a:txBody>
                  <a:tcPr anchor="ctr">
                    <a:lnL w="12700" cap="flat" cmpd="sng" algn="ctr">
                      <a:solidFill>
                        <a:schemeClr val="tx1">
                          <a:lumMod val="75000"/>
                          <a:lumOff val="25000"/>
                        </a:schemeClr>
                      </a:solidFill>
                      <a:prstDash val="dash"/>
                      <a:round/>
                      <a:headEnd type="none" w="med" len="med"/>
                      <a:tailEnd type="none" w="med" len="med"/>
                    </a:lnL>
                    <a:lnR w="12700">
                      <a:solidFill>
                        <a:schemeClr val="tx1">
                          <a:lumMod val="75000"/>
                          <a:lumOff val="25000"/>
                        </a:schemeClr>
                      </a:solidFill>
                    </a:lnR>
                    <a:lnT w="12700">
                      <a:solidFill>
                        <a:schemeClr val="tx1">
                          <a:lumMod val="75000"/>
                          <a:lumOff val="25000"/>
                        </a:schemeClr>
                      </a:solidFill>
                    </a:lnT>
                    <a:lnB w="12700">
                      <a:solidFill>
                        <a:schemeClr val="tx1">
                          <a:lumMod val="75000"/>
                          <a:lumOff val="25000"/>
                        </a:schemeClr>
                      </a:solidFill>
                    </a:lnB>
                  </a:tcPr>
                </a:tc>
                <a:extLst>
                  <a:ext uri="{0D108BD9-81ED-4DB2-BD59-A6C34878D82A}">
                    <a16:rowId xmlns:a16="http://schemas.microsoft.com/office/drawing/2014/main" val="3441328149"/>
                  </a:ext>
                </a:extLst>
              </a:tr>
              <a:tr h="585366">
                <a:tc>
                  <a:txBody>
                    <a:bodyPr/>
                    <a:lstStyle/>
                    <a:p>
                      <a:pPr algn="ctr" rtl="0" fontAlgn="base"/>
                      <a:r>
                        <a:rPr lang="en-US" sz="1400" b="0">
                          <a:solidFill>
                            <a:srgbClr val="333F50"/>
                          </a:solidFill>
                          <a:effectLst/>
                        </a:rPr>
                        <a:t>PLANNING</a:t>
                      </a:r>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lvl="0" algn="ctr">
                        <a:buNone/>
                      </a:pPr>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a:solidFill>
                        <a:schemeClr val="tx1">
                          <a:lumMod val="75000"/>
                          <a:lumOff val="25000"/>
                        </a:schemeClr>
                      </a:solidFill>
                    </a:lnR>
                    <a:lnT w="12700">
                      <a:solidFill>
                        <a:schemeClr val="tx1">
                          <a:lumMod val="75000"/>
                          <a:lumOff val="25000"/>
                        </a:schemeClr>
                      </a:solidFill>
                    </a:lnT>
                    <a:lnB w="0">
                      <a:noFill/>
                    </a:lnB>
                    <a:lnTlToBr w="0">
                      <a:noFill/>
                    </a:lnTlToBr>
                    <a:lnBlToTr w="0">
                      <a:noFill/>
                    </a:lnBlToTr>
                  </a:tcPr>
                </a:tc>
                <a:extLst>
                  <a:ext uri="{0D108BD9-81ED-4DB2-BD59-A6C34878D82A}">
                    <a16:rowId xmlns:a16="http://schemas.microsoft.com/office/drawing/2014/main" val="3134841754"/>
                  </a:ext>
                </a:extLst>
              </a:tr>
              <a:tr h="585366">
                <a:tc>
                  <a:txBody>
                    <a:bodyPr/>
                    <a:lstStyle/>
                    <a:p>
                      <a:pPr algn="ctr" rtl="0" fontAlgn="base"/>
                      <a:r>
                        <a:rPr lang="en-US" sz="1400" b="0" i="0">
                          <a:solidFill>
                            <a:srgbClr val="333F50"/>
                          </a:solidFill>
                          <a:effectLst/>
                          <a:latin typeface="+mn-lt"/>
                        </a:rPr>
                        <a:t>REQUIREMENTS</a:t>
                      </a:r>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lvl="0" algn="ctr">
                        <a:buNone/>
                      </a:pPr>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a:solidFill>
                        <a:schemeClr val="tx1">
                          <a:lumMod val="75000"/>
                          <a:lumOff val="25000"/>
                        </a:schemeClr>
                      </a:solidFill>
                    </a:lnR>
                    <a:lnT w="0">
                      <a:noFill/>
                    </a:lnT>
                    <a:lnB w="0">
                      <a:noFill/>
                    </a:lnB>
                    <a:lnTlToBr w="0">
                      <a:noFill/>
                    </a:lnTlToBr>
                    <a:lnBlToTr w="0">
                      <a:noFill/>
                    </a:lnBlToTr>
                  </a:tcPr>
                </a:tc>
                <a:extLst>
                  <a:ext uri="{0D108BD9-81ED-4DB2-BD59-A6C34878D82A}">
                    <a16:rowId xmlns:a16="http://schemas.microsoft.com/office/drawing/2014/main" val="4129140390"/>
                  </a:ext>
                </a:extLst>
              </a:tr>
              <a:tr h="585366">
                <a:tc>
                  <a:txBody>
                    <a:bodyPr/>
                    <a:lstStyle/>
                    <a:p>
                      <a:pPr algn="ctr" rtl="0" fontAlgn="base"/>
                      <a:r>
                        <a:rPr lang="en-US" sz="1400" b="0">
                          <a:solidFill>
                            <a:srgbClr val="333F50"/>
                          </a:solidFill>
                          <a:effectLst/>
                        </a:rPr>
                        <a:t>ARCHITECTURE</a:t>
                      </a:r>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lvl="0" algn="ctr">
                        <a:buNone/>
                      </a:pPr>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a:solidFill>
                        <a:schemeClr val="tx1">
                          <a:lumMod val="75000"/>
                          <a:lumOff val="25000"/>
                        </a:schemeClr>
                      </a:solidFill>
                    </a:lnR>
                    <a:lnT w="0">
                      <a:noFill/>
                    </a:lnT>
                    <a:lnB w="0">
                      <a:noFill/>
                    </a:lnB>
                    <a:lnTlToBr w="0">
                      <a:noFill/>
                    </a:lnTlToBr>
                    <a:lnBlToTr w="0">
                      <a:noFill/>
                    </a:lnBlToTr>
                  </a:tcPr>
                </a:tc>
                <a:extLst>
                  <a:ext uri="{0D108BD9-81ED-4DB2-BD59-A6C34878D82A}">
                    <a16:rowId xmlns:a16="http://schemas.microsoft.com/office/drawing/2014/main" val="1699990805"/>
                  </a:ext>
                </a:extLst>
              </a:tr>
              <a:tr h="585366">
                <a:tc>
                  <a:txBody>
                    <a:bodyPr/>
                    <a:lstStyle/>
                    <a:p>
                      <a:pPr algn="ctr" rtl="0" fontAlgn="base"/>
                      <a:r>
                        <a:rPr lang="en-US" sz="1400" b="0" i="0">
                          <a:solidFill>
                            <a:srgbClr val="333F50"/>
                          </a:solidFill>
                          <a:effectLst/>
                          <a:latin typeface="+mn-lt"/>
                        </a:rPr>
                        <a:t>DEVELOPMENT</a:t>
                      </a:r>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lvl="0" algn="ctr">
                        <a:buNone/>
                      </a:pPr>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a:solidFill>
                        <a:schemeClr val="tx1">
                          <a:lumMod val="75000"/>
                          <a:lumOff val="25000"/>
                        </a:schemeClr>
                      </a:solidFill>
                    </a:lnR>
                    <a:lnT w="0">
                      <a:noFill/>
                    </a:lnT>
                    <a:lnB w="0">
                      <a:noFill/>
                    </a:lnB>
                    <a:lnTlToBr w="0">
                      <a:noFill/>
                    </a:lnTlToBr>
                    <a:lnBlToTr w="0">
                      <a:noFill/>
                    </a:lnBlToTr>
                  </a:tcPr>
                </a:tc>
                <a:extLst>
                  <a:ext uri="{0D108BD9-81ED-4DB2-BD59-A6C34878D82A}">
                    <a16:rowId xmlns:a16="http://schemas.microsoft.com/office/drawing/2014/main" val="3388671141"/>
                  </a:ext>
                </a:extLst>
              </a:tr>
              <a:tr h="585366">
                <a:tc>
                  <a:txBody>
                    <a:bodyPr/>
                    <a:lstStyle/>
                    <a:p>
                      <a:pPr algn="ctr" rtl="0" fontAlgn="base"/>
                      <a:r>
                        <a:rPr lang="en-US" sz="1400" b="0" i="0">
                          <a:solidFill>
                            <a:srgbClr val="000000"/>
                          </a:solidFill>
                          <a:effectLst/>
                          <a:latin typeface="+mn-lt"/>
                        </a:rPr>
                        <a:t>DEMONSTRATOR</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r>
                        <a:rPr lang="en-US" sz="1400" b="0" i="0">
                          <a:solidFill>
                            <a:srgbClr val="000000"/>
                          </a:solidFill>
                          <a:effectLst/>
                          <a:latin typeface="+mn-lt"/>
                        </a:rPr>
                        <a:t>                          </a:t>
                      </a: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lvl="0" algn="ctr">
                        <a:buNone/>
                      </a:pPr>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a:solidFill>
                        <a:schemeClr val="tx1">
                          <a:lumMod val="75000"/>
                          <a:lumOff val="25000"/>
                        </a:schemeClr>
                      </a:solidFill>
                    </a:lnR>
                    <a:lnT w="0">
                      <a:noFill/>
                    </a:lnT>
                    <a:lnB w="0">
                      <a:noFill/>
                    </a:lnB>
                    <a:lnTlToBr w="0">
                      <a:noFill/>
                    </a:lnTlToBr>
                    <a:lnBlToTr w="0">
                      <a:noFill/>
                    </a:lnBlToTr>
                  </a:tcPr>
                </a:tc>
                <a:extLst>
                  <a:ext uri="{0D108BD9-81ED-4DB2-BD59-A6C34878D82A}">
                    <a16:rowId xmlns:a16="http://schemas.microsoft.com/office/drawing/2014/main" val="681905477"/>
                  </a:ext>
                </a:extLst>
              </a:tr>
              <a:tr h="585366">
                <a:tc>
                  <a:txBody>
                    <a:bodyPr/>
                    <a:lstStyle/>
                    <a:p>
                      <a:pPr algn="ctr" rtl="0" fontAlgn="base"/>
                      <a:r>
                        <a:rPr lang="en-US" sz="1400" b="0" i="0">
                          <a:solidFill>
                            <a:srgbClr val="000000"/>
                          </a:solidFill>
                          <a:effectLst/>
                          <a:latin typeface="+mn-lt"/>
                        </a:rPr>
                        <a:t>MANAGEMENT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lvl="0" algn="ctr">
                        <a:buNone/>
                      </a:pPr>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a:solidFill>
                        <a:schemeClr val="tx1">
                          <a:lumMod val="75000"/>
                          <a:lumOff val="25000"/>
                        </a:schemeClr>
                      </a:solidFill>
                    </a:lnR>
                    <a:lnT w="0">
                      <a:noFill/>
                    </a:lnT>
                    <a:lnB w="0">
                      <a:noFill/>
                    </a:lnB>
                    <a:lnTlToBr w="0">
                      <a:noFill/>
                    </a:lnTlToBr>
                    <a:lnBlToTr w="0">
                      <a:noFill/>
                    </a:lnBlToTr>
                  </a:tcPr>
                </a:tc>
                <a:extLst>
                  <a:ext uri="{0D108BD9-81ED-4DB2-BD59-A6C34878D82A}">
                    <a16:rowId xmlns:a16="http://schemas.microsoft.com/office/drawing/2014/main" val="4027528461"/>
                  </a:ext>
                </a:extLst>
              </a:tr>
              <a:tr h="585366">
                <a:tc>
                  <a:txBody>
                    <a:bodyPr/>
                    <a:lstStyle/>
                    <a:p>
                      <a:pPr algn="ctr" rtl="0" fontAlgn="base"/>
                      <a:r>
                        <a:rPr lang="en-US" sz="1400" b="0" i="0">
                          <a:solidFill>
                            <a:srgbClr val="000000"/>
                          </a:solidFill>
                          <a:effectLst/>
                          <a:latin typeface="+mn-lt"/>
                        </a:rPr>
                        <a:t>DOCUMENTATION</a:t>
                      </a:r>
                    </a:p>
                    <a:p>
                      <a:pPr algn="ctr" rtl="0" fontAlgn="base"/>
                      <a:r>
                        <a:rPr lang="en-US" sz="1400" b="0" i="0">
                          <a:solidFill>
                            <a:srgbClr val="000000"/>
                          </a:solidFill>
                          <a:effectLst/>
                          <a:latin typeface="+mn-lt"/>
                        </a:rPr>
                        <a:t>AND DISSEMINATION</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6350" cap="flat" cmpd="sng" algn="ctr">
                      <a:noFill/>
                      <a:prstDash val="solid"/>
                      <a:miter lim="800000"/>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cap="flat" cmpd="sng" algn="ctr">
                      <a:solidFill>
                        <a:schemeClr val="tx1">
                          <a:lumMod val="75000"/>
                          <a:lumOff val="25000"/>
                        </a:schemeClr>
                      </a:solidFill>
                      <a:prstDash val="dash"/>
                      <a:round/>
                      <a:headEnd type="none" w="med" len="med"/>
                      <a:tailEnd type="none" w="med" len="med"/>
                    </a:lnR>
                    <a:lnT w="6350" cap="flat" cmpd="sng" algn="ctr">
                      <a:noFill/>
                      <a:prstDash val="solid"/>
                      <a:miter lim="800000"/>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buNone/>
                      </a:pPr>
                      <a:endParaRPr lang="en-US" sz="1400" b="0" i="0">
                        <a:solidFill>
                          <a:srgbClr val="000000"/>
                        </a:solidFill>
                        <a:effectLst/>
                        <a:latin typeface="+mn-lt"/>
                      </a:endParaRPr>
                    </a:p>
                  </a:txBody>
                  <a:tcPr anchor="ctr">
                    <a:lnL w="12700" cap="flat" cmpd="sng" algn="ctr">
                      <a:solidFill>
                        <a:schemeClr val="tx1">
                          <a:lumMod val="75000"/>
                          <a:lumOff val="25000"/>
                        </a:schemeClr>
                      </a:solidFill>
                      <a:prstDash val="dash"/>
                      <a:round/>
                      <a:headEnd type="none" w="med" len="med"/>
                      <a:tailEnd type="none" w="med" len="med"/>
                    </a:lnL>
                    <a:lnR w="12700">
                      <a:solidFill>
                        <a:schemeClr val="tx1">
                          <a:lumMod val="75000"/>
                          <a:lumOff val="25000"/>
                        </a:schemeClr>
                      </a:solidFill>
                    </a:lnR>
                    <a:lnT w="0">
                      <a:noFill/>
                    </a:lnT>
                    <a:lnB w="12700">
                      <a:solidFill>
                        <a:schemeClr val="tx1">
                          <a:lumMod val="75000"/>
                          <a:lumOff val="25000"/>
                        </a:schemeClr>
                      </a:solidFill>
                    </a:lnB>
                    <a:lnTlToBr w="0">
                      <a:noFill/>
                    </a:lnTlToBr>
                    <a:lnBlToTr w="0">
                      <a:noFill/>
                    </a:lnBlToTr>
                  </a:tcPr>
                </a:tc>
                <a:extLst>
                  <a:ext uri="{0D108BD9-81ED-4DB2-BD59-A6C34878D82A}">
                    <a16:rowId xmlns:a16="http://schemas.microsoft.com/office/drawing/2014/main" val="2792414782"/>
                  </a:ext>
                </a:extLst>
              </a:tr>
            </a:tbl>
          </a:graphicData>
        </a:graphic>
      </p:graphicFrame>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261937"/>
            <a:ext cx="10515600" cy="1325563"/>
          </a:xfrm>
        </p:spPr>
        <p:txBody>
          <a:bodyPr/>
          <a:lstStyle/>
          <a:p>
            <a:r>
              <a:rPr lang="en-US" sz="3200"/>
              <a:t>PROJECT PLANNING</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a:t>RadarID</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a:p>
        </p:txBody>
      </p:sp>
      <p:cxnSp>
        <p:nvCxnSpPr>
          <p:cNvPr id="14" name="Conexão reta 13">
            <a:extLst>
              <a:ext uri="{FF2B5EF4-FFF2-40B4-BE49-F238E27FC236}">
                <a16:creationId xmlns:a16="http://schemas.microsoft.com/office/drawing/2014/main" id="{23BCC293-2F26-EBBA-E7BD-114F4519DDF3}"/>
              </a:ext>
            </a:extLst>
          </p:cNvPr>
          <p:cNvCxnSpPr>
            <a:cxnSpLocks/>
          </p:cNvCxnSpPr>
          <p:nvPr/>
        </p:nvCxnSpPr>
        <p:spPr>
          <a:xfrm>
            <a:off x="3539778" y="2070548"/>
            <a:ext cx="0" cy="97028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Conexão reta 17">
            <a:extLst>
              <a:ext uri="{FF2B5EF4-FFF2-40B4-BE49-F238E27FC236}">
                <a16:creationId xmlns:a16="http://schemas.microsoft.com/office/drawing/2014/main" id="{64E6B22D-B146-389E-B3E5-1BCBD2BF7D8E}"/>
              </a:ext>
            </a:extLst>
          </p:cNvPr>
          <p:cNvCxnSpPr>
            <a:cxnSpLocks/>
          </p:cNvCxnSpPr>
          <p:nvPr/>
        </p:nvCxnSpPr>
        <p:spPr>
          <a:xfrm>
            <a:off x="4767294" y="2643592"/>
            <a:ext cx="0" cy="994664"/>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Conexão reta 18">
            <a:extLst>
              <a:ext uri="{FF2B5EF4-FFF2-40B4-BE49-F238E27FC236}">
                <a16:creationId xmlns:a16="http://schemas.microsoft.com/office/drawing/2014/main" id="{911C329A-7AC8-30CE-C5A8-F1B67CDD4754}"/>
              </a:ext>
            </a:extLst>
          </p:cNvPr>
          <p:cNvCxnSpPr>
            <a:cxnSpLocks/>
          </p:cNvCxnSpPr>
          <p:nvPr/>
        </p:nvCxnSpPr>
        <p:spPr>
          <a:xfrm>
            <a:off x="5066614" y="3861134"/>
            <a:ext cx="0" cy="789631"/>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Conexão reta 21">
            <a:extLst>
              <a:ext uri="{FF2B5EF4-FFF2-40B4-BE49-F238E27FC236}">
                <a16:creationId xmlns:a16="http://schemas.microsoft.com/office/drawing/2014/main" id="{3C52B475-821E-0FAF-D7F7-530E6D6A9CF5}"/>
              </a:ext>
            </a:extLst>
          </p:cNvPr>
          <p:cNvCxnSpPr>
            <a:cxnSpLocks/>
          </p:cNvCxnSpPr>
          <p:nvPr/>
        </p:nvCxnSpPr>
        <p:spPr>
          <a:xfrm>
            <a:off x="5611539" y="3863589"/>
            <a:ext cx="0" cy="789631"/>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Conexão reta 24">
            <a:extLst>
              <a:ext uri="{FF2B5EF4-FFF2-40B4-BE49-F238E27FC236}">
                <a16:creationId xmlns:a16="http://schemas.microsoft.com/office/drawing/2014/main" id="{5F8EB6D3-2C82-3847-4A5A-F074991C7CA3}"/>
              </a:ext>
            </a:extLst>
          </p:cNvPr>
          <p:cNvCxnSpPr>
            <a:cxnSpLocks/>
          </p:cNvCxnSpPr>
          <p:nvPr/>
        </p:nvCxnSpPr>
        <p:spPr>
          <a:xfrm>
            <a:off x="10732926" y="4339197"/>
            <a:ext cx="0" cy="1681480"/>
          </a:xfrm>
          <a:prstGeom prst="line">
            <a:avLst/>
          </a:prstGeom>
          <a:ln w="19050"/>
        </p:spPr>
        <p:style>
          <a:lnRef idx="1">
            <a:schemeClr val="dk1"/>
          </a:lnRef>
          <a:fillRef idx="0">
            <a:schemeClr val="dk1"/>
          </a:fillRef>
          <a:effectRef idx="0">
            <a:schemeClr val="dk1"/>
          </a:effectRef>
          <a:fontRef idx="minor">
            <a:schemeClr val="tx1"/>
          </a:fontRef>
        </p:style>
      </p:cxnSp>
      <p:sp>
        <p:nvSpPr>
          <p:cNvPr id="28" name="CaixaDeTexto 27">
            <a:extLst>
              <a:ext uri="{FF2B5EF4-FFF2-40B4-BE49-F238E27FC236}">
                <a16:creationId xmlns:a16="http://schemas.microsoft.com/office/drawing/2014/main" id="{BD85CA87-6F32-0A49-BD2C-143F68A48D34}"/>
              </a:ext>
            </a:extLst>
          </p:cNvPr>
          <p:cNvSpPr txBox="1"/>
          <p:nvPr/>
        </p:nvSpPr>
        <p:spPr>
          <a:xfrm>
            <a:off x="2878363" y="3004435"/>
            <a:ext cx="1322830" cy="430887"/>
          </a:xfrm>
          <a:prstGeom prst="rect">
            <a:avLst/>
          </a:prstGeom>
          <a:noFill/>
        </p:spPr>
        <p:txBody>
          <a:bodyPr wrap="square" rtlCol="0">
            <a:spAutoFit/>
          </a:bodyPr>
          <a:lstStyle/>
          <a:p>
            <a:pPr algn="ctr"/>
            <a:r>
              <a:rPr lang="pt-PT" sz="1100"/>
              <a:t>MILESTONE</a:t>
            </a:r>
          </a:p>
          <a:p>
            <a:pPr algn="ctr"/>
            <a:r>
              <a:rPr lang="pt-PT" sz="1100"/>
              <a:t>1</a:t>
            </a:r>
          </a:p>
        </p:txBody>
      </p:sp>
      <p:sp>
        <p:nvSpPr>
          <p:cNvPr id="29" name="CaixaDeTexto 28">
            <a:extLst>
              <a:ext uri="{FF2B5EF4-FFF2-40B4-BE49-F238E27FC236}">
                <a16:creationId xmlns:a16="http://schemas.microsoft.com/office/drawing/2014/main" id="{95D3CA91-B861-2ECD-F629-9D8FFE8ED5D0}"/>
              </a:ext>
            </a:extLst>
          </p:cNvPr>
          <p:cNvSpPr txBox="1"/>
          <p:nvPr/>
        </p:nvSpPr>
        <p:spPr>
          <a:xfrm>
            <a:off x="4252410" y="3653050"/>
            <a:ext cx="1029767" cy="430887"/>
          </a:xfrm>
          <a:prstGeom prst="rect">
            <a:avLst/>
          </a:prstGeom>
          <a:noFill/>
        </p:spPr>
        <p:txBody>
          <a:bodyPr wrap="square" rtlCol="0">
            <a:spAutoFit/>
          </a:bodyPr>
          <a:lstStyle/>
          <a:p>
            <a:pPr algn="ctr"/>
            <a:r>
              <a:rPr lang="pt-PT" sz="1100"/>
              <a:t>MILESTONE</a:t>
            </a:r>
          </a:p>
          <a:p>
            <a:pPr algn="ctr"/>
            <a:r>
              <a:rPr lang="pt-PT" sz="1100"/>
              <a:t>2</a:t>
            </a:r>
          </a:p>
        </p:txBody>
      </p:sp>
      <p:sp>
        <p:nvSpPr>
          <p:cNvPr id="30" name="CaixaDeTexto 29">
            <a:extLst>
              <a:ext uri="{FF2B5EF4-FFF2-40B4-BE49-F238E27FC236}">
                <a16:creationId xmlns:a16="http://schemas.microsoft.com/office/drawing/2014/main" id="{D3BB2AEA-7D12-3E04-3EED-33E58F63F18D}"/>
              </a:ext>
            </a:extLst>
          </p:cNvPr>
          <p:cNvSpPr txBox="1"/>
          <p:nvPr/>
        </p:nvSpPr>
        <p:spPr>
          <a:xfrm>
            <a:off x="4688475" y="4684168"/>
            <a:ext cx="754740" cy="430887"/>
          </a:xfrm>
          <a:prstGeom prst="rect">
            <a:avLst/>
          </a:prstGeom>
          <a:noFill/>
        </p:spPr>
        <p:txBody>
          <a:bodyPr wrap="square" rtlCol="0">
            <a:spAutoFit/>
          </a:bodyPr>
          <a:lstStyle/>
          <a:p>
            <a:pPr algn="ctr"/>
            <a:r>
              <a:rPr lang="pt-PT" sz="1100"/>
              <a:t>FIRST REPORT</a:t>
            </a:r>
          </a:p>
        </p:txBody>
      </p:sp>
      <p:sp>
        <p:nvSpPr>
          <p:cNvPr id="31" name="CaixaDeTexto 30">
            <a:extLst>
              <a:ext uri="{FF2B5EF4-FFF2-40B4-BE49-F238E27FC236}">
                <a16:creationId xmlns:a16="http://schemas.microsoft.com/office/drawing/2014/main" id="{DC2CB50E-AEDA-1E6B-EDB2-1568B0A27602}"/>
              </a:ext>
            </a:extLst>
          </p:cNvPr>
          <p:cNvSpPr txBox="1"/>
          <p:nvPr/>
        </p:nvSpPr>
        <p:spPr>
          <a:xfrm>
            <a:off x="5231444" y="4685712"/>
            <a:ext cx="754740" cy="430887"/>
          </a:xfrm>
          <a:prstGeom prst="rect">
            <a:avLst/>
          </a:prstGeom>
          <a:noFill/>
        </p:spPr>
        <p:txBody>
          <a:bodyPr wrap="square" rtlCol="0">
            <a:spAutoFit/>
          </a:bodyPr>
          <a:lstStyle/>
          <a:p>
            <a:pPr algn="ctr"/>
            <a:r>
              <a:rPr lang="pt-PT" sz="1100"/>
              <a:t>INITIAL</a:t>
            </a:r>
          </a:p>
          <a:p>
            <a:pPr algn="ctr"/>
            <a:r>
              <a:rPr lang="pt-PT" sz="1100"/>
              <a:t>DEMO</a:t>
            </a:r>
          </a:p>
        </p:txBody>
      </p:sp>
      <p:sp>
        <p:nvSpPr>
          <p:cNvPr id="32" name="CaixaDeTexto 31">
            <a:extLst>
              <a:ext uri="{FF2B5EF4-FFF2-40B4-BE49-F238E27FC236}">
                <a16:creationId xmlns:a16="http://schemas.microsoft.com/office/drawing/2014/main" id="{385108F0-7329-7634-65EE-08D0F83ECD10}"/>
              </a:ext>
            </a:extLst>
          </p:cNvPr>
          <p:cNvSpPr txBox="1"/>
          <p:nvPr/>
        </p:nvSpPr>
        <p:spPr>
          <a:xfrm>
            <a:off x="10188055" y="3911075"/>
            <a:ext cx="1210390" cy="430887"/>
          </a:xfrm>
          <a:prstGeom prst="rect">
            <a:avLst/>
          </a:prstGeom>
          <a:noFill/>
        </p:spPr>
        <p:txBody>
          <a:bodyPr wrap="square" rtlCol="0">
            <a:spAutoFit/>
          </a:bodyPr>
          <a:lstStyle/>
          <a:p>
            <a:pPr algn="ctr"/>
            <a:r>
              <a:rPr lang="pt-PT" sz="1100"/>
              <a:t>FINAL PRESENTATION</a:t>
            </a:r>
          </a:p>
        </p:txBody>
      </p:sp>
    </p:spTree>
    <p:extLst>
      <p:ext uri="{BB962C8B-B14F-4D97-AF65-F5344CB8AC3E}">
        <p14:creationId xmlns:p14="http://schemas.microsoft.com/office/powerpoint/2010/main" val="666579898"/>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Win32_SL_V2" id="{0E60AB4E-417B-45C1-9301-1C9D3943EB7F}" vid="{199B3929-907A-4692-88BF-6063DC97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8A5EB6-E9B8-417D-B09E-03811FBC9BCD}">
  <ds:schemaRefs>
    <ds:schemaRef ds:uri="http://schemas.microsoft.com/sharepoint/v3/contenttype/forms"/>
  </ds:schemaRefs>
</ds:datastoreItem>
</file>

<file path=customXml/itemProps2.xml><?xml version="1.0" encoding="utf-8"?>
<ds:datastoreItem xmlns:ds="http://schemas.openxmlformats.org/officeDocument/2006/customXml" ds:itemID="{CE5CEF65-757A-4D05-90BA-ED40BC2E5152}">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EAB34632-EE39-4722-B8A6-C2A6B86CC893}">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13</Slides>
  <Notes>3</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Custom</vt:lpstr>
      <vt:lpstr>RadarID:  Radar‐Based User Identification in Smart Environments</vt:lpstr>
      <vt:lpstr>CONTEXT</vt:lpstr>
      <vt:lpstr>Challenge</vt:lpstr>
      <vt:lpstr>GOAL</vt:lpstr>
      <vt:lpstr>PowerPoint Presentation</vt:lpstr>
      <vt:lpstr>RELATED WORK</vt:lpstr>
      <vt:lpstr>Technologies</vt:lpstr>
      <vt:lpstr>Subtasks of planning</vt:lpstr>
      <vt:lpstr>PROJECT PLANNING</vt:lpstr>
      <vt:lpstr>COMMUNICATION PLAN</vt:lpstr>
      <vt:lpstr>PowerPoint Presentation</vt:lpstr>
      <vt:lpstr>EXPECTED RESULTS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revision>4</cp:revision>
  <dcterms:created xsi:type="dcterms:W3CDTF">2023-09-29T19:16:50Z</dcterms:created>
  <dcterms:modified xsi:type="dcterms:W3CDTF">2023-10-06T09:29:58Z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